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8"/>
  </p:notesMasterIdLst>
  <p:sldIdLst>
    <p:sldId id="256" r:id="rId2"/>
    <p:sldId id="292" r:id="rId3"/>
    <p:sldId id="257" r:id="rId4"/>
    <p:sldId id="273" r:id="rId5"/>
    <p:sldId id="274" r:id="rId6"/>
    <p:sldId id="264" r:id="rId7"/>
    <p:sldId id="275" r:id="rId8"/>
    <p:sldId id="294" r:id="rId9"/>
    <p:sldId id="267" r:id="rId10"/>
    <p:sldId id="296" r:id="rId11"/>
    <p:sldId id="298" r:id="rId12"/>
    <p:sldId id="297" r:id="rId13"/>
    <p:sldId id="293" r:id="rId14"/>
    <p:sldId id="268" r:id="rId15"/>
    <p:sldId id="284" r:id="rId16"/>
    <p:sldId id="285" r:id="rId17"/>
    <p:sldId id="270" r:id="rId18"/>
    <p:sldId id="281" r:id="rId19"/>
    <p:sldId id="286" r:id="rId20"/>
    <p:sldId id="287" r:id="rId21"/>
    <p:sldId id="272" r:id="rId22"/>
    <p:sldId id="283" r:id="rId23"/>
    <p:sldId id="288" r:id="rId24"/>
    <p:sldId id="289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5D671-8080-42BD-9482-53E1D4DFA800}" v="212" dt="2025-09-21T17:59:32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89" autoAdjust="0"/>
  </p:normalViewPr>
  <p:slideViewPr>
    <p:cSldViewPr snapToGrid="0">
      <p:cViewPr varScale="1">
        <p:scale>
          <a:sx n="90" d="100"/>
          <a:sy n="90" d="100"/>
        </p:scale>
        <p:origin x="28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kul Kachhava" userId="85406269262d7806" providerId="LiveId" clId="{8105D671-8080-42BD-9482-53E1D4DFA800}"/>
    <pc:docChg chg="undo redo custSel delSld modSld modMainMaster">
      <pc:chgData name="Nakul Kachhava" userId="85406269262d7806" providerId="LiveId" clId="{8105D671-8080-42BD-9482-53E1D4DFA800}" dt="2025-09-21T18:01:34.337" v="355" actId="1076"/>
      <pc:docMkLst>
        <pc:docMk/>
      </pc:docMkLst>
      <pc:sldChg chg="addSp delSp modSp mod modTransition modAnim chgLayout">
        <pc:chgData name="Nakul Kachhava" userId="85406269262d7806" providerId="LiveId" clId="{8105D671-8080-42BD-9482-53E1D4DFA800}" dt="2025-09-21T17:54:18.030" v="313"/>
        <pc:sldMkLst>
          <pc:docMk/>
          <pc:sldMk cId="1968624537" sldId="256"/>
        </pc:sldMkLst>
        <pc:spChg chg="mod ord">
          <ac:chgData name="Nakul Kachhava" userId="85406269262d7806" providerId="LiveId" clId="{8105D671-8080-42BD-9482-53E1D4DFA800}" dt="2025-09-21T15:06:49.568" v="255" actId="1076"/>
          <ac:spMkLst>
            <pc:docMk/>
            <pc:sldMk cId="1968624537" sldId="256"/>
            <ac:spMk id="2" creationId="{51452D33-3C79-C680-24F1-5BA318C3441E}"/>
          </ac:spMkLst>
        </pc:spChg>
        <pc:spChg chg="mod">
          <ac:chgData name="Nakul Kachhava" userId="85406269262d7806" providerId="LiveId" clId="{8105D671-8080-42BD-9482-53E1D4DFA800}" dt="2025-09-21T17:39:47.321" v="260" actId="20577"/>
          <ac:spMkLst>
            <pc:docMk/>
            <pc:sldMk cId="1968624537" sldId="256"/>
            <ac:spMk id="3" creationId="{E3DB5675-F568-3D32-D168-008F15A02212}"/>
          </ac:spMkLst>
        </pc:spChg>
        <pc:spChg chg="add del mod">
          <ac:chgData name="Nakul Kachhava" userId="85406269262d7806" providerId="LiveId" clId="{8105D671-8080-42BD-9482-53E1D4DFA800}" dt="2025-09-21T14:32:19.918" v="97" actId="6264"/>
          <ac:spMkLst>
            <pc:docMk/>
            <pc:sldMk cId="1968624537" sldId="256"/>
            <ac:spMk id="4" creationId="{71035760-11E0-E1DF-A004-8D4BD3D03A78}"/>
          </ac:spMkLst>
        </pc:spChg>
        <pc:spChg chg="add del mod ord">
          <ac:chgData name="Nakul Kachhava" userId="85406269262d7806" providerId="LiveId" clId="{8105D671-8080-42BD-9482-53E1D4DFA800}" dt="2025-09-21T14:32:37.008" v="98" actId="478"/>
          <ac:spMkLst>
            <pc:docMk/>
            <pc:sldMk cId="1968624537" sldId="256"/>
            <ac:spMk id="5" creationId="{24C6058D-754E-8DDD-B29F-551D7170CE80}"/>
          </ac:spMkLst>
        </pc:spChg>
        <pc:spChg chg="add mod">
          <ac:chgData name="Nakul Kachhava" userId="85406269262d7806" providerId="LiveId" clId="{8105D671-8080-42BD-9482-53E1D4DFA800}" dt="2025-09-21T17:44:03.950" v="266" actId="13822"/>
          <ac:spMkLst>
            <pc:docMk/>
            <pc:sldMk cId="1968624537" sldId="256"/>
            <ac:spMk id="6" creationId="{00161C3A-997B-2512-362D-D4439A8F1AA5}"/>
          </ac:spMkLst>
        </pc:spChg>
      </pc:sldChg>
      <pc:sldChg chg="modSp mod">
        <pc:chgData name="Nakul Kachhava" userId="85406269262d7806" providerId="LiveId" clId="{8105D671-8080-42BD-9482-53E1D4DFA800}" dt="2025-09-21T14:56:53.283" v="174" actId="115"/>
        <pc:sldMkLst>
          <pc:docMk/>
          <pc:sldMk cId="1580971217" sldId="257"/>
        </pc:sldMkLst>
        <pc:spChg chg="ord">
          <ac:chgData name="Nakul Kachhava" userId="85406269262d7806" providerId="LiveId" clId="{8105D671-8080-42BD-9482-53E1D4DFA800}" dt="2025-09-21T14:35:03.820" v="104"/>
          <ac:spMkLst>
            <pc:docMk/>
            <pc:sldMk cId="1580971217" sldId="257"/>
            <ac:spMk id="9" creationId="{05BA36BF-4552-50F4-CA09-2D38DCBE5455}"/>
          </ac:spMkLst>
        </pc:spChg>
        <pc:spChg chg="mod">
          <ac:chgData name="Nakul Kachhava" userId="85406269262d7806" providerId="LiveId" clId="{8105D671-8080-42BD-9482-53E1D4DFA800}" dt="2025-09-21T14:56:53.283" v="174" actId="115"/>
          <ac:spMkLst>
            <pc:docMk/>
            <pc:sldMk cId="1580971217" sldId="257"/>
            <ac:spMk id="10" creationId="{908E2ACD-3E38-81B9-6D7E-B6FBCA7AD9F7}"/>
          </ac:spMkLst>
        </pc:spChg>
        <pc:picChg chg="mod">
          <ac:chgData name="Nakul Kachhava" userId="85406269262d7806" providerId="LiveId" clId="{8105D671-8080-42BD-9482-53E1D4DFA800}" dt="2025-09-21T14:39:07.477" v="108" actId="1440"/>
          <ac:picMkLst>
            <pc:docMk/>
            <pc:sldMk cId="1580971217" sldId="257"/>
            <ac:picMk id="13" creationId="{E1FE25BF-E746-6DD2-4C5B-6F524106BC47}"/>
          </ac:picMkLst>
        </pc:picChg>
      </pc:sldChg>
      <pc:sldChg chg="del">
        <pc:chgData name="Nakul Kachhava" userId="85406269262d7806" providerId="LiveId" clId="{8105D671-8080-42BD-9482-53E1D4DFA800}" dt="2025-09-21T14:43:33.138" v="127" actId="2696"/>
        <pc:sldMkLst>
          <pc:docMk/>
          <pc:sldMk cId="29873060" sldId="258"/>
        </pc:sldMkLst>
      </pc:sldChg>
      <pc:sldChg chg="modSp mod modTransition">
        <pc:chgData name="Nakul Kachhava" userId="85406269262d7806" providerId="LiveId" clId="{8105D671-8080-42BD-9482-53E1D4DFA800}" dt="2025-09-21T18:01:34.337" v="355" actId="1076"/>
        <pc:sldMkLst>
          <pc:docMk/>
          <pc:sldMk cId="4270604406" sldId="264"/>
        </pc:sldMkLst>
        <pc:spChg chg="mod">
          <ac:chgData name="Nakul Kachhava" userId="85406269262d7806" providerId="LiveId" clId="{8105D671-8080-42BD-9482-53E1D4DFA800}" dt="2025-09-21T17:46:25.683" v="280" actId="207"/>
          <ac:spMkLst>
            <pc:docMk/>
            <pc:sldMk cId="4270604406" sldId="264"/>
            <ac:spMk id="2" creationId="{03AAD962-64B4-B450-6AC2-7F17C29F8D3C}"/>
          </ac:spMkLst>
        </pc:spChg>
        <pc:spChg chg="mod">
          <ac:chgData name="Nakul Kachhava" userId="85406269262d7806" providerId="LiveId" clId="{8105D671-8080-42BD-9482-53E1D4DFA800}" dt="2025-09-21T17:46:56.376" v="286" actId="115"/>
          <ac:spMkLst>
            <pc:docMk/>
            <pc:sldMk cId="4270604406" sldId="264"/>
            <ac:spMk id="3" creationId="{19942466-66E0-131C-3EC6-D6CA27684E9C}"/>
          </ac:spMkLst>
        </pc:spChg>
        <pc:picChg chg="mod">
          <ac:chgData name="Nakul Kachhava" userId="85406269262d7806" providerId="LiveId" clId="{8105D671-8080-42BD-9482-53E1D4DFA800}" dt="2025-09-21T14:39:26.467" v="110" actId="1440"/>
          <ac:picMkLst>
            <pc:docMk/>
            <pc:sldMk cId="4270604406" sldId="264"/>
            <ac:picMk id="18" creationId="{DF1970FC-AD07-4381-ABFE-851CE45ADC77}"/>
          </ac:picMkLst>
        </pc:picChg>
        <pc:picChg chg="mod">
          <ac:chgData name="Nakul Kachhava" userId="85406269262d7806" providerId="LiveId" clId="{8105D671-8080-42BD-9482-53E1D4DFA800}" dt="2025-09-21T18:01:34.337" v="355" actId="1076"/>
          <ac:picMkLst>
            <pc:docMk/>
            <pc:sldMk cId="4270604406" sldId="264"/>
            <ac:picMk id="20" creationId="{49DCB376-22D2-641E-038E-09877FE61CA9}"/>
          </ac:picMkLst>
        </pc:picChg>
      </pc:sldChg>
      <pc:sldChg chg="modSp mod modTransition">
        <pc:chgData name="Nakul Kachhava" userId="85406269262d7806" providerId="LiveId" clId="{8105D671-8080-42BD-9482-53E1D4DFA800}" dt="2025-09-21T17:55:39.855" v="322"/>
        <pc:sldMkLst>
          <pc:docMk/>
          <pc:sldMk cId="2814287848" sldId="267"/>
        </pc:sldMkLst>
        <pc:spChg chg="mod">
          <ac:chgData name="Nakul Kachhava" userId="85406269262d7806" providerId="LiveId" clId="{8105D671-8080-42BD-9482-53E1D4DFA800}" dt="2025-09-21T17:47:59.506" v="288" actId="207"/>
          <ac:spMkLst>
            <pc:docMk/>
            <pc:sldMk cId="2814287848" sldId="267"/>
            <ac:spMk id="3" creationId="{D1EFE6DA-0FCC-2492-B80C-02D7A01422B8}"/>
          </ac:spMkLst>
        </pc:spChg>
        <pc:spChg chg="mod">
          <ac:chgData name="Nakul Kachhava" userId="85406269262d7806" providerId="LiveId" clId="{8105D671-8080-42BD-9482-53E1D4DFA800}" dt="2025-09-21T17:48:17.089" v="290" actId="207"/>
          <ac:spMkLst>
            <pc:docMk/>
            <pc:sldMk cId="2814287848" sldId="267"/>
            <ac:spMk id="4" creationId="{430B9922-9495-AAF4-9B39-1766814EA5C8}"/>
          </ac:spMkLst>
        </pc:spChg>
        <pc:picChg chg="mod">
          <ac:chgData name="Nakul Kachhava" userId="85406269262d7806" providerId="LiveId" clId="{8105D671-8080-42BD-9482-53E1D4DFA800}" dt="2025-09-21T14:42:15.398" v="122" actId="1440"/>
          <ac:picMkLst>
            <pc:docMk/>
            <pc:sldMk cId="2814287848" sldId="267"/>
            <ac:picMk id="10" creationId="{30C176F3-36A8-4262-9BCB-ADD6542E2188}"/>
          </ac:picMkLst>
        </pc:picChg>
        <pc:picChg chg="mod">
          <ac:chgData name="Nakul Kachhava" userId="85406269262d7806" providerId="LiveId" clId="{8105D671-8080-42BD-9482-53E1D4DFA800}" dt="2025-09-21T14:42:35.322" v="124" actId="208"/>
          <ac:picMkLst>
            <pc:docMk/>
            <pc:sldMk cId="2814287848" sldId="267"/>
            <ac:picMk id="12" creationId="{D913B78B-C17A-FE3B-0395-399C77D2EA6D}"/>
          </ac:picMkLst>
        </pc:picChg>
      </pc:sldChg>
      <pc:sldChg chg="modTransition">
        <pc:chgData name="Nakul Kachhava" userId="85406269262d7806" providerId="LiveId" clId="{8105D671-8080-42BD-9482-53E1D4DFA800}" dt="2025-09-21T17:56:54.246" v="331"/>
        <pc:sldMkLst>
          <pc:docMk/>
          <pc:sldMk cId="63321564" sldId="268"/>
        </pc:sldMkLst>
      </pc:sldChg>
      <pc:sldChg chg="modTransition">
        <pc:chgData name="Nakul Kachhava" userId="85406269262d7806" providerId="LiveId" clId="{8105D671-8080-42BD-9482-53E1D4DFA800}" dt="2025-09-21T17:57:20.135" v="334"/>
        <pc:sldMkLst>
          <pc:docMk/>
          <pc:sldMk cId="3311663967" sldId="270"/>
        </pc:sldMkLst>
      </pc:sldChg>
      <pc:sldChg chg="modTransition">
        <pc:chgData name="Nakul Kachhava" userId="85406269262d7806" providerId="LiveId" clId="{8105D671-8080-42BD-9482-53E1D4DFA800}" dt="2025-09-21T17:58:36.274" v="344"/>
        <pc:sldMkLst>
          <pc:docMk/>
          <pc:sldMk cId="2153140460" sldId="272"/>
        </pc:sldMkLst>
      </pc:sldChg>
      <pc:sldChg chg="modSp">
        <pc:chgData name="Nakul Kachhava" userId="85406269262d7806" providerId="LiveId" clId="{8105D671-8080-42BD-9482-53E1D4DFA800}" dt="2025-09-21T17:45:11.452" v="274" actId="207"/>
        <pc:sldMkLst>
          <pc:docMk/>
          <pc:sldMk cId="4271653494" sldId="273"/>
        </pc:sldMkLst>
        <pc:spChg chg="mod">
          <ac:chgData name="Nakul Kachhava" userId="85406269262d7806" providerId="LiveId" clId="{8105D671-8080-42BD-9482-53E1D4DFA800}" dt="2025-09-21T17:44:43.772" v="270" actId="115"/>
          <ac:spMkLst>
            <pc:docMk/>
            <pc:sldMk cId="4271653494" sldId="273"/>
            <ac:spMk id="9" creationId="{25D5AFFD-CC61-162F-720A-C045C92EC3AD}"/>
          </ac:spMkLst>
        </pc:spChg>
        <pc:spChg chg="mod">
          <ac:chgData name="Nakul Kachhava" userId="85406269262d7806" providerId="LiveId" clId="{8105D671-8080-42BD-9482-53E1D4DFA800}" dt="2025-09-21T17:44:55.113" v="272" actId="207"/>
          <ac:spMkLst>
            <pc:docMk/>
            <pc:sldMk cId="4271653494" sldId="273"/>
            <ac:spMk id="10" creationId="{3E0DEAE5-BDE2-ADA3-924F-3B0F47D878EC}"/>
          </ac:spMkLst>
        </pc:spChg>
        <pc:spChg chg="mod">
          <ac:chgData name="Nakul Kachhava" userId="85406269262d7806" providerId="LiveId" clId="{8105D671-8080-42BD-9482-53E1D4DFA800}" dt="2025-09-21T17:45:11.452" v="274" actId="207"/>
          <ac:spMkLst>
            <pc:docMk/>
            <pc:sldMk cId="4271653494" sldId="273"/>
            <ac:spMk id="17" creationId="{B4089B60-F572-A965-12F9-E6B3502EA1CA}"/>
          </ac:spMkLst>
        </pc:spChg>
      </pc:sldChg>
      <pc:sldChg chg="modSp">
        <pc:chgData name="Nakul Kachhava" userId="85406269262d7806" providerId="LiveId" clId="{8105D671-8080-42BD-9482-53E1D4DFA800}" dt="2025-09-21T17:45:43.727" v="276" actId="207"/>
        <pc:sldMkLst>
          <pc:docMk/>
          <pc:sldMk cId="2435250280" sldId="274"/>
        </pc:sldMkLst>
        <pc:spChg chg="mod">
          <ac:chgData name="Nakul Kachhava" userId="85406269262d7806" providerId="LiveId" clId="{8105D671-8080-42BD-9482-53E1D4DFA800}" dt="2025-09-21T17:45:43.727" v="276" actId="207"/>
          <ac:spMkLst>
            <pc:docMk/>
            <pc:sldMk cId="2435250280" sldId="274"/>
            <ac:spMk id="10" creationId="{42BBD8AD-1F79-9C16-390F-1BFA9A4AC4F6}"/>
          </ac:spMkLst>
        </pc:spChg>
      </pc:sldChg>
      <pc:sldChg chg="modSp mod modTransition">
        <pc:chgData name="Nakul Kachhava" userId="85406269262d7806" providerId="LiveId" clId="{8105D671-8080-42BD-9482-53E1D4DFA800}" dt="2025-09-21T17:55:23.708" v="319"/>
        <pc:sldMkLst>
          <pc:docMk/>
          <pc:sldMk cId="1563871601" sldId="275"/>
        </pc:sldMkLst>
        <pc:picChg chg="mod">
          <ac:chgData name="Nakul Kachhava" userId="85406269262d7806" providerId="LiveId" clId="{8105D671-8080-42BD-9482-53E1D4DFA800}" dt="2025-09-21T14:40:23.763" v="114" actId="1440"/>
          <ac:picMkLst>
            <pc:docMk/>
            <pc:sldMk cId="1563871601" sldId="275"/>
            <ac:picMk id="16" creationId="{FFAEEEE6-3688-71EF-E3AE-3FA601581260}"/>
          </ac:picMkLst>
        </pc:picChg>
        <pc:picChg chg="mod">
          <ac:chgData name="Nakul Kachhava" userId="85406269262d7806" providerId="LiveId" clId="{8105D671-8080-42BD-9482-53E1D4DFA800}" dt="2025-09-21T14:40:33.191" v="115" actId="1440"/>
          <ac:picMkLst>
            <pc:docMk/>
            <pc:sldMk cId="1563871601" sldId="275"/>
            <ac:picMk id="18" creationId="{1CF8E2EC-DAF3-089A-753C-56DA870F21C9}"/>
          </ac:picMkLst>
        </pc:picChg>
        <pc:picChg chg="mod">
          <ac:chgData name="Nakul Kachhava" userId="85406269262d7806" providerId="LiveId" clId="{8105D671-8080-42BD-9482-53E1D4DFA800}" dt="2025-09-21T14:41:10.430" v="118" actId="1440"/>
          <ac:picMkLst>
            <pc:docMk/>
            <pc:sldMk cId="1563871601" sldId="275"/>
            <ac:picMk id="20" creationId="{23171B18-46BC-78C3-FB7F-4F845EE0753A}"/>
          </ac:picMkLst>
        </pc:picChg>
        <pc:picChg chg="mod">
          <ac:chgData name="Nakul Kachhava" userId="85406269262d7806" providerId="LiveId" clId="{8105D671-8080-42BD-9482-53E1D4DFA800}" dt="2025-09-21T14:40:13.227" v="113" actId="1440"/>
          <ac:picMkLst>
            <pc:docMk/>
            <pc:sldMk cId="1563871601" sldId="275"/>
            <ac:picMk id="24" creationId="{19F4CAD4-33DB-89F1-8037-A571241A0BC0}"/>
          </ac:picMkLst>
        </pc:picChg>
        <pc:picChg chg="mod">
          <ac:chgData name="Nakul Kachhava" userId="85406269262d7806" providerId="LiveId" clId="{8105D671-8080-42BD-9482-53E1D4DFA800}" dt="2025-09-21T14:41:52.837" v="121" actId="1076"/>
          <ac:picMkLst>
            <pc:docMk/>
            <pc:sldMk cId="1563871601" sldId="275"/>
            <ac:picMk id="26" creationId="{ADFEB3BE-D3BD-A95B-0D44-313CD85C70B1}"/>
          </ac:picMkLst>
        </pc:picChg>
      </pc:sldChg>
      <pc:sldChg chg="modTransition">
        <pc:chgData name="Nakul Kachhava" userId="85406269262d7806" providerId="LiveId" clId="{8105D671-8080-42BD-9482-53E1D4DFA800}" dt="2025-09-21T17:57:27.236" v="335"/>
        <pc:sldMkLst>
          <pc:docMk/>
          <pc:sldMk cId="2759235869" sldId="281"/>
        </pc:sldMkLst>
      </pc:sldChg>
      <pc:sldChg chg="modTransition">
        <pc:chgData name="Nakul Kachhava" userId="85406269262d7806" providerId="LiveId" clId="{8105D671-8080-42BD-9482-53E1D4DFA800}" dt="2025-09-21T17:58:44.361" v="345"/>
        <pc:sldMkLst>
          <pc:docMk/>
          <pc:sldMk cId="1601082236" sldId="283"/>
        </pc:sldMkLst>
      </pc:sldChg>
      <pc:sldChg chg="modSp mod modTransition">
        <pc:chgData name="Nakul Kachhava" userId="85406269262d7806" providerId="LiveId" clId="{8105D671-8080-42BD-9482-53E1D4DFA800}" dt="2025-09-21T17:57:03.006" v="332"/>
        <pc:sldMkLst>
          <pc:docMk/>
          <pc:sldMk cId="1617602287" sldId="284"/>
        </pc:sldMkLst>
        <pc:spChg chg="mod">
          <ac:chgData name="Nakul Kachhava" userId="85406269262d7806" providerId="LiveId" clId="{8105D671-8080-42BD-9482-53E1D4DFA800}" dt="2025-09-21T17:41:14.168" v="263" actId="962"/>
          <ac:spMkLst>
            <pc:docMk/>
            <pc:sldMk cId="1617602287" sldId="284"/>
            <ac:spMk id="3" creationId="{8A937175-BEE2-1975-FAEF-FEEB204BD2EF}"/>
          </ac:spMkLst>
        </pc:spChg>
      </pc:sldChg>
      <pc:sldChg chg="modSp mod modTransition">
        <pc:chgData name="Nakul Kachhava" userId="85406269262d7806" providerId="LiveId" clId="{8105D671-8080-42BD-9482-53E1D4DFA800}" dt="2025-09-21T17:57:07.887" v="333"/>
        <pc:sldMkLst>
          <pc:docMk/>
          <pc:sldMk cId="1488500702" sldId="285"/>
        </pc:sldMkLst>
        <pc:spChg chg="mod">
          <ac:chgData name="Nakul Kachhava" userId="85406269262d7806" providerId="LiveId" clId="{8105D671-8080-42BD-9482-53E1D4DFA800}" dt="2025-09-21T17:41:14.176" v="264" actId="962"/>
          <ac:spMkLst>
            <pc:docMk/>
            <pc:sldMk cId="1488500702" sldId="285"/>
            <ac:spMk id="3" creationId="{973E417E-C13F-6D41-243E-CA6FC87049BD}"/>
          </ac:spMkLst>
        </pc:spChg>
      </pc:sldChg>
      <pc:sldChg chg="modTransition">
        <pc:chgData name="Nakul Kachhava" userId="85406269262d7806" providerId="LiveId" clId="{8105D671-8080-42BD-9482-53E1D4DFA800}" dt="2025-09-21T17:57:33.261" v="336"/>
        <pc:sldMkLst>
          <pc:docMk/>
          <pc:sldMk cId="3691478321" sldId="286"/>
        </pc:sldMkLst>
      </pc:sldChg>
      <pc:sldChg chg="modSp mod">
        <pc:chgData name="Nakul Kachhava" userId="85406269262d7806" providerId="LiveId" clId="{8105D671-8080-42BD-9482-53E1D4DFA800}" dt="2025-09-21T17:41:14.182" v="265" actId="962"/>
        <pc:sldMkLst>
          <pc:docMk/>
          <pc:sldMk cId="1286420339" sldId="287"/>
        </pc:sldMkLst>
        <pc:spChg chg="mod">
          <ac:chgData name="Nakul Kachhava" userId="85406269262d7806" providerId="LiveId" clId="{8105D671-8080-42BD-9482-53E1D4DFA800}" dt="2025-09-21T17:41:14.182" v="265" actId="962"/>
          <ac:spMkLst>
            <pc:docMk/>
            <pc:sldMk cId="1286420339" sldId="287"/>
            <ac:spMk id="2" creationId="{15B2C83A-12CD-4E1E-CDFE-562EBF3F65BA}"/>
          </ac:spMkLst>
        </pc:spChg>
      </pc:sldChg>
      <pc:sldChg chg="modTransition">
        <pc:chgData name="Nakul Kachhava" userId="85406269262d7806" providerId="LiveId" clId="{8105D671-8080-42BD-9482-53E1D4DFA800}" dt="2025-09-21T17:58:52.526" v="346"/>
        <pc:sldMkLst>
          <pc:docMk/>
          <pc:sldMk cId="2619383518" sldId="288"/>
        </pc:sldMkLst>
      </pc:sldChg>
      <pc:sldChg chg="modTransition">
        <pc:chgData name="Nakul Kachhava" userId="85406269262d7806" providerId="LiveId" clId="{8105D671-8080-42BD-9482-53E1D4DFA800}" dt="2025-09-21T17:58:58.375" v="347"/>
        <pc:sldMkLst>
          <pc:docMk/>
          <pc:sldMk cId="2323475549" sldId="289"/>
        </pc:sldMkLst>
      </pc:sldChg>
      <pc:sldChg chg="delSp mod modTransition">
        <pc:chgData name="Nakul Kachhava" userId="85406269262d7806" providerId="LiveId" clId="{8105D671-8080-42BD-9482-53E1D4DFA800}" dt="2025-09-21T17:59:32.149" v="353"/>
        <pc:sldMkLst>
          <pc:docMk/>
          <pc:sldMk cId="788808796" sldId="290"/>
        </pc:sldMkLst>
        <pc:spChg chg="del">
          <ac:chgData name="Nakul Kachhava" userId="85406269262d7806" providerId="LiveId" clId="{8105D671-8080-42BD-9482-53E1D4DFA800}" dt="2025-09-21T14:38:13.245" v="107" actId="478"/>
          <ac:spMkLst>
            <pc:docMk/>
            <pc:sldMk cId="788808796" sldId="290"/>
            <ac:spMk id="5" creationId="{70BB1889-C4DC-CF01-3824-1041A4F867CB}"/>
          </ac:spMkLst>
        </pc:spChg>
      </pc:sldChg>
      <pc:sldChg chg="delSp mod modTransition">
        <pc:chgData name="Nakul Kachhava" userId="85406269262d7806" providerId="LiveId" clId="{8105D671-8080-42BD-9482-53E1D4DFA800}" dt="2025-09-21T17:59:19.434" v="349"/>
        <pc:sldMkLst>
          <pc:docMk/>
          <pc:sldMk cId="4262822013" sldId="291"/>
        </pc:sldMkLst>
        <pc:spChg chg="del">
          <ac:chgData name="Nakul Kachhava" userId="85406269262d7806" providerId="LiveId" clId="{8105D671-8080-42BD-9482-53E1D4DFA800}" dt="2025-09-21T14:38:04.950" v="106" actId="478"/>
          <ac:spMkLst>
            <pc:docMk/>
            <pc:sldMk cId="4262822013" sldId="291"/>
            <ac:spMk id="5" creationId="{51E99538-E3C1-A1CE-E108-511A05A6BE89}"/>
          </ac:spMkLst>
        </pc:spChg>
      </pc:sldChg>
      <pc:sldChg chg="addSp delSp modSp mod modAnim">
        <pc:chgData name="Nakul Kachhava" userId="85406269262d7806" providerId="LiveId" clId="{8105D671-8080-42BD-9482-53E1D4DFA800}" dt="2025-09-21T14:52:16.655" v="160"/>
        <pc:sldMkLst>
          <pc:docMk/>
          <pc:sldMk cId="2237940275" sldId="292"/>
        </pc:sldMkLst>
        <pc:spChg chg="mod">
          <ac:chgData name="Nakul Kachhava" userId="85406269262d7806" providerId="LiveId" clId="{8105D671-8080-42BD-9482-53E1D4DFA800}" dt="2025-09-21T14:51:27.595" v="153" actId="114"/>
          <ac:spMkLst>
            <pc:docMk/>
            <pc:sldMk cId="2237940275" sldId="292"/>
            <ac:spMk id="4" creationId="{53778058-6E9E-373E-1099-C66730822665}"/>
          </ac:spMkLst>
        </pc:spChg>
        <pc:spChg chg="add del mod">
          <ac:chgData name="Nakul Kachhava" userId="85406269262d7806" providerId="LiveId" clId="{8105D671-8080-42BD-9482-53E1D4DFA800}" dt="2025-09-21T14:22:41.400" v="96" actId="478"/>
          <ac:spMkLst>
            <pc:docMk/>
            <pc:sldMk cId="2237940275" sldId="292"/>
            <ac:spMk id="5" creationId="{9D464A3F-4539-6DC9-6A83-582C103FE4DB}"/>
          </ac:spMkLst>
        </pc:spChg>
      </pc:sldChg>
      <pc:sldChg chg="delSp mod modTransition">
        <pc:chgData name="Nakul Kachhava" userId="85406269262d7806" providerId="LiveId" clId="{8105D671-8080-42BD-9482-53E1D4DFA800}" dt="2025-09-21T17:56:28.987" v="327"/>
        <pc:sldMkLst>
          <pc:docMk/>
          <pc:sldMk cId="1366902500" sldId="293"/>
        </pc:sldMkLst>
        <pc:spChg chg="del">
          <ac:chgData name="Nakul Kachhava" userId="85406269262d7806" providerId="LiveId" clId="{8105D671-8080-42BD-9482-53E1D4DFA800}" dt="2025-09-21T14:37:51.732" v="105" actId="478"/>
          <ac:spMkLst>
            <pc:docMk/>
            <pc:sldMk cId="1366902500" sldId="293"/>
            <ac:spMk id="5" creationId="{3C2F1C19-3174-2329-5F2C-2873F027CFAB}"/>
          </ac:spMkLst>
        </pc:spChg>
      </pc:sldChg>
      <pc:sldChg chg="modSp mod modTransition">
        <pc:chgData name="Nakul Kachhava" userId="85406269262d7806" providerId="LiveId" clId="{8105D671-8080-42BD-9482-53E1D4DFA800}" dt="2025-09-21T17:55:30.909" v="320"/>
        <pc:sldMkLst>
          <pc:docMk/>
          <pc:sldMk cId="1948946553" sldId="294"/>
        </pc:sldMkLst>
        <pc:spChg chg="mod">
          <ac:chgData name="Nakul Kachhava" userId="85406269262d7806" providerId="LiveId" clId="{8105D671-8080-42BD-9482-53E1D4DFA800}" dt="2025-09-21T17:41:14.153" v="261" actId="962"/>
          <ac:spMkLst>
            <pc:docMk/>
            <pc:sldMk cId="1948946553" sldId="294"/>
            <ac:spMk id="2" creationId="{36CF47C2-A937-0910-53AE-8B5EFD8EA7EA}"/>
          </ac:spMkLst>
        </pc:spChg>
      </pc:sldChg>
      <pc:sldChg chg="modSp mod modTransition">
        <pc:chgData name="Nakul Kachhava" userId="85406269262d7806" providerId="LiveId" clId="{8105D671-8080-42BD-9482-53E1D4DFA800}" dt="2025-09-21T17:55:56.618" v="323"/>
        <pc:sldMkLst>
          <pc:docMk/>
          <pc:sldMk cId="2080469020" sldId="296"/>
        </pc:sldMkLst>
        <pc:spChg chg="mod">
          <ac:chgData name="Nakul Kachhava" userId="85406269262d7806" providerId="LiveId" clId="{8105D671-8080-42BD-9482-53E1D4DFA800}" dt="2025-09-21T17:48:49.641" v="294" actId="207"/>
          <ac:spMkLst>
            <pc:docMk/>
            <pc:sldMk cId="2080469020" sldId="296"/>
            <ac:spMk id="4" creationId="{EB8F6CE7-3DFF-9E2C-32AD-6B0A1991406D}"/>
          </ac:spMkLst>
        </pc:spChg>
        <pc:spChg chg="mod">
          <ac:chgData name="Nakul Kachhava" userId="85406269262d7806" providerId="LiveId" clId="{8105D671-8080-42BD-9482-53E1D4DFA800}" dt="2025-09-21T17:49:22.177" v="298" actId="207"/>
          <ac:spMkLst>
            <pc:docMk/>
            <pc:sldMk cId="2080469020" sldId="296"/>
            <ac:spMk id="5" creationId="{0C860CA5-B76F-89CC-2351-215C846A39F9}"/>
          </ac:spMkLst>
        </pc:spChg>
        <pc:spChg chg="mod">
          <ac:chgData name="Nakul Kachhava" userId="85406269262d7806" providerId="LiveId" clId="{8105D671-8080-42BD-9482-53E1D4DFA800}" dt="2025-09-21T17:50:33.814" v="303" actId="207"/>
          <ac:spMkLst>
            <pc:docMk/>
            <pc:sldMk cId="2080469020" sldId="296"/>
            <ac:spMk id="11" creationId="{1034291E-8539-ED06-EF3B-12C68DFA5F3A}"/>
          </ac:spMkLst>
        </pc:spChg>
        <pc:picChg chg="mod">
          <ac:chgData name="Nakul Kachhava" userId="85406269262d7806" providerId="LiveId" clId="{8105D671-8080-42BD-9482-53E1D4DFA800}" dt="2025-09-21T14:43:09.845" v="125" actId="1440"/>
          <ac:picMkLst>
            <pc:docMk/>
            <pc:sldMk cId="2080469020" sldId="296"/>
            <ac:picMk id="13" creationId="{2B86A5B5-AA69-A7F1-D1B3-4AF975362437}"/>
          </ac:picMkLst>
        </pc:picChg>
        <pc:picChg chg="mod">
          <ac:chgData name="Nakul Kachhava" userId="85406269262d7806" providerId="LiveId" clId="{8105D671-8080-42BD-9482-53E1D4DFA800}" dt="2025-09-21T17:52:26.543" v="305" actId="1076"/>
          <ac:picMkLst>
            <pc:docMk/>
            <pc:sldMk cId="2080469020" sldId="296"/>
            <ac:picMk id="15" creationId="{2CC1C554-2677-CF45-2A87-DFBF20EE5DF7}"/>
          </ac:picMkLst>
        </pc:picChg>
      </pc:sldChg>
      <pc:sldChg chg="modSp mod modTransition">
        <pc:chgData name="Nakul Kachhava" userId="85406269262d7806" providerId="LiveId" clId="{8105D671-8080-42BD-9482-53E1D4DFA800}" dt="2025-09-21T17:56:08.803" v="325"/>
        <pc:sldMkLst>
          <pc:docMk/>
          <pc:sldMk cId="28801322" sldId="297"/>
        </pc:sldMkLst>
        <pc:spChg chg="mod">
          <ac:chgData name="Nakul Kachhava" userId="85406269262d7806" providerId="LiveId" clId="{8105D671-8080-42BD-9482-53E1D4DFA800}" dt="2025-09-21T17:41:14.164" v="262" actId="962"/>
          <ac:spMkLst>
            <pc:docMk/>
            <pc:sldMk cId="28801322" sldId="297"/>
            <ac:spMk id="2" creationId="{054FF771-AB5A-883A-5279-89C65D8D8F85}"/>
          </ac:spMkLst>
        </pc:spChg>
      </pc:sldChg>
      <pc:sldChg chg="modSp modTransition">
        <pc:chgData name="Nakul Kachhava" userId="85406269262d7806" providerId="LiveId" clId="{8105D671-8080-42BD-9482-53E1D4DFA800}" dt="2025-09-21T17:56:03.202" v="324"/>
        <pc:sldMkLst>
          <pc:docMk/>
          <pc:sldMk cId="4138033735" sldId="298"/>
        </pc:sldMkLst>
        <pc:spChg chg="mod">
          <ac:chgData name="Nakul Kachhava" userId="85406269262d7806" providerId="LiveId" clId="{8105D671-8080-42BD-9482-53E1D4DFA800}" dt="2025-09-21T17:53:01.978" v="307" actId="207"/>
          <ac:spMkLst>
            <pc:docMk/>
            <pc:sldMk cId="4138033735" sldId="298"/>
            <ac:spMk id="10" creationId="{64803405-058F-5BFA-35E1-1AB2B6A8C108}"/>
          </ac:spMkLst>
        </pc:spChg>
      </pc:sldChg>
      <pc:sldMasterChg chg="delSp modSp mod modSldLayout">
        <pc:chgData name="Nakul Kachhava" userId="85406269262d7806" providerId="LiveId" clId="{8105D671-8080-42BD-9482-53E1D4DFA800}" dt="2025-09-21T15:02:28.608" v="241" actId="16037"/>
        <pc:sldMasterMkLst>
          <pc:docMk/>
          <pc:sldMasterMk cId="0" sldId="2147483696"/>
        </pc:sldMasterMkLst>
        <pc:spChg chg="mod">
          <ac:chgData name="Nakul Kachhava" userId="85406269262d7806" providerId="LiveId" clId="{8105D671-8080-42BD-9482-53E1D4DFA800}" dt="2025-09-21T15:02:28.608" v="241" actId="16037"/>
          <ac:spMkLst>
            <pc:docMk/>
            <pc:sldMasterMk cId="0" sldId="2147483696"/>
            <ac:spMk id="2" creationId="{00000000-0000-0000-0000-000000000000}"/>
          </ac:spMkLst>
        </pc:spChg>
        <pc:spChg chg="del">
          <ac:chgData name="Nakul Kachhava" userId="85406269262d7806" providerId="LiveId" clId="{8105D671-8080-42BD-9482-53E1D4DFA800}" dt="2025-09-21T15:02:15.749" v="240" actId="478"/>
          <ac:spMkLst>
            <pc:docMk/>
            <pc:sldMasterMk cId="0" sldId="2147483696"/>
            <ac:spMk id="3" creationId="{00000000-0000-0000-0000-000000000000}"/>
          </ac:spMkLst>
        </pc:spChg>
        <pc:sldLayoutChg chg="modSp mod">
          <pc:chgData name="Nakul Kachhava" userId="85406269262d7806" providerId="LiveId" clId="{8105D671-8080-42BD-9482-53E1D4DFA800}" dt="2025-09-21T15:00:56.199" v="239" actId="313"/>
          <pc:sldLayoutMkLst>
            <pc:docMk/>
            <pc:sldMasterMk cId="0" sldId="2147483696"/>
            <pc:sldLayoutMk cId="0" sldId="2147483697"/>
          </pc:sldLayoutMkLst>
          <pc:spChg chg="mod">
            <ac:chgData name="Nakul Kachhava" userId="85406269262d7806" providerId="LiveId" clId="{8105D671-8080-42BD-9482-53E1D4DFA800}" dt="2025-09-21T15:00:56.199" v="239" actId="313"/>
            <ac:spMkLst>
              <pc:docMk/>
              <pc:sldMasterMk cId="0" sldId="2147483696"/>
              <pc:sldLayoutMk cId="0" sldId="2147483697"/>
              <ac:spMk id="3" creationId="{00000000-0000-0000-0000-000000000000}"/>
            </ac:spMkLst>
          </pc:spChg>
          <pc:spChg chg="mod">
            <ac:chgData name="Nakul Kachhava" userId="85406269262d7806" providerId="LiveId" clId="{8105D671-8080-42BD-9482-53E1D4DFA800}" dt="2025-09-21T14:22:23.530" v="92" actId="20577"/>
            <ac:spMkLst>
              <pc:docMk/>
              <pc:sldMasterMk cId="0" sldId="2147483696"/>
              <pc:sldLayoutMk cId="0" sldId="2147483697"/>
              <ac:spMk id="8" creationId="{00000000-0000-0000-0000-000000000000}"/>
            </ac:spMkLst>
          </pc:spChg>
          <pc:spChg chg="mod">
            <ac:chgData name="Nakul Kachhava" userId="85406269262d7806" providerId="LiveId" clId="{8105D671-8080-42BD-9482-53E1D4DFA800}" dt="2025-09-21T14:19:39.501" v="67" actId="20577"/>
            <ac:spMkLst>
              <pc:docMk/>
              <pc:sldMasterMk cId="0" sldId="2147483696"/>
              <pc:sldLayoutMk cId="0" sldId="2147483697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BA47-4E7E-449C-BB52-9E65E167C7E6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F5C58-EAAC-4A1D-A1D6-F6D96A105D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82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F5C58-EAAC-4A1D-A1D6-F6D96A105D3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35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F5C58-EAAC-4A1D-A1D6-F6D96A105D3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1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“Unveiling the Origins of Everyday Innovations”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9/21/2025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History Of Common Inventions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D33-3C79-C680-24F1-5BA318C34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328006"/>
            <a:ext cx="8991600" cy="16462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History of Common Inventions</a:t>
            </a:r>
            <a:endParaRPr lang="en-IN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B5675-F568-3D32-D168-008F15A02212}"/>
              </a:ext>
            </a:extLst>
          </p:cNvPr>
          <p:cNvSpPr txBox="1"/>
          <p:nvPr/>
        </p:nvSpPr>
        <p:spPr>
          <a:xfrm>
            <a:off x="9144000" y="5811560"/>
            <a:ext cx="3048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chemeClr val="tx1">
                    <a:lumMod val="95000"/>
                  </a:schemeClr>
                </a:solidFill>
              </a:rPr>
              <a:t>Presenter:</a:t>
            </a:r>
          </a:p>
          <a:p>
            <a:r>
              <a:rPr lang="en-US" sz="3100" dirty="0">
                <a:solidFill>
                  <a:schemeClr val="tx1">
                    <a:lumMod val="95000"/>
                  </a:schemeClr>
                </a:solidFill>
              </a:rPr>
              <a:t>Nakul Kachhava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0161C3A-997B-2512-362D-D4439A8F1A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95194" y="3711171"/>
            <a:ext cx="6801612" cy="626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“Unveiling the Origins of Everyday Innovations”</a:t>
            </a:r>
          </a:p>
        </p:txBody>
      </p:sp>
    </p:spTree>
    <p:extLst>
      <p:ext uri="{BB962C8B-B14F-4D97-AF65-F5344CB8AC3E}">
        <p14:creationId xmlns:p14="http://schemas.microsoft.com/office/powerpoint/2010/main" val="1968624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709C8-E3C1-C03B-44FE-769B07B5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B78D7D-4183-E6BA-A996-3F325D848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LEVER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F9AE-7339-3050-30C9-774292C21ADC}"/>
              </a:ext>
            </a:extLst>
          </p:cNvPr>
          <p:cNvSpPr txBox="1"/>
          <p:nvPr/>
        </p:nvSpPr>
        <p:spPr>
          <a:xfrm>
            <a:off x="520700" y="198120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Evolution: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1380F-694D-27D2-2D70-73D2360A0ECB}"/>
              </a:ext>
            </a:extLst>
          </p:cNvPr>
          <p:cNvSpPr txBox="1"/>
          <p:nvPr/>
        </p:nvSpPr>
        <p:spPr>
          <a:xfrm>
            <a:off x="520700" y="2544371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Early Use: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F6CE7-3DFF-9E2C-32AD-6B0A1991406D}"/>
              </a:ext>
            </a:extLst>
          </p:cNvPr>
          <p:cNvSpPr txBox="1"/>
          <p:nvPr/>
        </p:nvSpPr>
        <p:spPr>
          <a:xfrm>
            <a:off x="520700" y="3006036"/>
            <a:ext cx="765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levers made from </a:t>
            </a:r>
            <a:r>
              <a:rPr lang="en-US" sz="2400" u="sng" dirty="0">
                <a:solidFill>
                  <a:schemeClr val="accent1"/>
                </a:solidFill>
              </a:rPr>
              <a:t>wood</a:t>
            </a:r>
            <a:r>
              <a:rPr lang="en-US" sz="2400" dirty="0"/>
              <a:t> or </a:t>
            </a:r>
            <a:r>
              <a:rPr lang="en-US" sz="2400" u="sng" dirty="0">
                <a:solidFill>
                  <a:schemeClr val="accent1"/>
                </a:solidFill>
              </a:rPr>
              <a:t>stone</a:t>
            </a:r>
            <a:r>
              <a:rPr lang="en-US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60CA5-B76F-89CC-2351-215C846A39F9}"/>
              </a:ext>
            </a:extLst>
          </p:cNvPr>
          <p:cNvSpPr txBox="1"/>
          <p:nvPr/>
        </p:nvSpPr>
        <p:spPr>
          <a:xfrm>
            <a:off x="520700" y="3429000"/>
            <a:ext cx="7654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Use in basic tools like </a:t>
            </a:r>
            <a:r>
              <a:rPr lang="en-US" sz="2400" u="sng" dirty="0">
                <a:solidFill>
                  <a:schemeClr val="accent1"/>
                </a:solidFill>
              </a:rPr>
              <a:t>digging sticks</a:t>
            </a:r>
            <a:r>
              <a:rPr lang="en-US" sz="2400" dirty="0"/>
              <a:t> and </a:t>
            </a:r>
            <a:r>
              <a:rPr lang="en-US" sz="2400" u="sng" dirty="0">
                <a:solidFill>
                  <a:schemeClr val="accent1"/>
                </a:solidFill>
              </a:rPr>
              <a:t>balance scales.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1B50F-0BF6-E1D6-CEA2-1121E4F3EB45}"/>
              </a:ext>
            </a:extLst>
          </p:cNvPr>
          <p:cNvSpPr txBox="1"/>
          <p:nvPr/>
        </p:nvSpPr>
        <p:spPr>
          <a:xfrm>
            <a:off x="520700" y="4302401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Ancient Civilizations: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15A73-5820-4341-8830-E4B2B5D3A118}"/>
              </a:ext>
            </a:extLst>
          </p:cNvPr>
          <p:cNvSpPr txBox="1"/>
          <p:nvPr/>
        </p:nvSpPr>
        <p:spPr>
          <a:xfrm>
            <a:off x="520700" y="4840473"/>
            <a:ext cx="7654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Use in large-scale construction, like moving heavy stones for pyramids and other monuments.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4291E-8539-ED06-EF3B-12C68DFA5F3A}"/>
              </a:ext>
            </a:extLst>
          </p:cNvPr>
          <p:cNvSpPr txBox="1"/>
          <p:nvPr/>
        </p:nvSpPr>
        <p:spPr>
          <a:xfrm>
            <a:off x="520700" y="5747878"/>
            <a:ext cx="7654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Refinement of lever-based devices like the </a:t>
            </a:r>
            <a:r>
              <a:rPr lang="en-US" sz="2400" u="sng" dirty="0">
                <a:solidFill>
                  <a:schemeClr val="accent1"/>
                </a:solidFill>
              </a:rPr>
              <a:t>shaduf</a:t>
            </a:r>
            <a:r>
              <a:rPr lang="en-US" sz="2400" dirty="0"/>
              <a:t> for </a:t>
            </a:r>
            <a:r>
              <a:rPr lang="en-US" sz="2400" u="sng" dirty="0">
                <a:solidFill>
                  <a:schemeClr val="accent1"/>
                </a:solidFill>
              </a:rPr>
              <a:t>crop irrigation</a:t>
            </a:r>
            <a:r>
              <a:rPr lang="en-US" sz="24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6A5B5-AA69-A7F1-D1B3-4AF9753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13" y="1989296"/>
            <a:ext cx="3813937" cy="45414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1C554-2677-CF45-2A87-DFBF20EE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50" y="4310497"/>
            <a:ext cx="5805298" cy="2228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0469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9E36-6DCA-DF77-FB85-C3BF9A589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1BE46A-D197-C7D7-96FE-E52FE7D4D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LEVER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9027D-B08E-2CC6-5E37-EAC1DE8E9781}"/>
              </a:ext>
            </a:extLst>
          </p:cNvPr>
          <p:cNvSpPr txBox="1"/>
          <p:nvPr/>
        </p:nvSpPr>
        <p:spPr>
          <a:xfrm>
            <a:off x="520700" y="198120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Evolution: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7EB3-FEE1-4DCD-358D-058648D3113E}"/>
              </a:ext>
            </a:extLst>
          </p:cNvPr>
          <p:cNvSpPr txBox="1"/>
          <p:nvPr/>
        </p:nvSpPr>
        <p:spPr>
          <a:xfrm>
            <a:off x="520700" y="2544371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Classical Era ( 8</a:t>
            </a:r>
            <a:r>
              <a:rPr lang="en-US" sz="2400" baseline="30000" dirty="0"/>
              <a:t>th</a:t>
            </a:r>
            <a:r>
              <a:rPr lang="en-US" sz="2400" dirty="0"/>
              <a:t> Century BCE to 5</a:t>
            </a:r>
            <a:r>
              <a:rPr lang="en-US" sz="2400" baseline="30000" dirty="0"/>
              <a:t>th</a:t>
            </a:r>
            <a:r>
              <a:rPr lang="en-US" sz="2400" dirty="0"/>
              <a:t> Century </a:t>
            </a:r>
            <a:r>
              <a:rPr lang="en-US" sz="2400"/>
              <a:t>CE ):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03405-058F-5BFA-35E1-1AB2B6A8C108}"/>
              </a:ext>
            </a:extLst>
          </p:cNvPr>
          <p:cNvSpPr txBox="1"/>
          <p:nvPr/>
        </p:nvSpPr>
        <p:spPr>
          <a:xfrm>
            <a:off x="520700" y="3006036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accent1"/>
                </a:solidFill>
              </a:rPr>
              <a:t>Archimedes' codification </a:t>
            </a:r>
            <a:r>
              <a:rPr lang="en-US" sz="2400" dirty="0"/>
              <a:t>of the lever's principles.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C717E-D6E5-60D8-FAE4-EC021D53351D}"/>
              </a:ext>
            </a:extLst>
          </p:cNvPr>
          <p:cNvSpPr txBox="1"/>
          <p:nvPr/>
        </p:nvSpPr>
        <p:spPr>
          <a:xfrm>
            <a:off x="520700" y="342900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Development of more sophisticated lever-based machines.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165EE-F3D9-FA3A-77BF-AF2A41F0F426}"/>
              </a:ext>
            </a:extLst>
          </p:cNvPr>
          <p:cNvSpPr txBox="1"/>
          <p:nvPr/>
        </p:nvSpPr>
        <p:spPr>
          <a:xfrm>
            <a:off x="520700" y="4082796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Modern Era: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75BB6-5D7D-EE15-A3BF-AC3464D0F376}"/>
              </a:ext>
            </a:extLst>
          </p:cNvPr>
          <p:cNvSpPr txBox="1"/>
          <p:nvPr/>
        </p:nvSpPr>
        <p:spPr>
          <a:xfrm>
            <a:off x="520700" y="458195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of lever principles into countless machines and tools.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C097A-C228-C044-08C5-EEB40847E401}"/>
              </a:ext>
            </a:extLst>
          </p:cNvPr>
          <p:cNvSpPr txBox="1"/>
          <p:nvPr/>
        </p:nvSpPr>
        <p:spPr>
          <a:xfrm>
            <a:off x="520700" y="5081122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Continued refinement of lever-based technology in various industries.</a:t>
            </a:r>
          </a:p>
        </p:txBody>
      </p:sp>
    </p:spTree>
    <p:extLst>
      <p:ext uri="{BB962C8B-B14F-4D97-AF65-F5344CB8AC3E}">
        <p14:creationId xmlns:p14="http://schemas.microsoft.com/office/powerpoint/2010/main" val="4138033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B32D-C4E8-C243-D8B5-8C6DBB9B9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71B9DF1-67DD-6781-3CD6-82B293DF6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LEVER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4FF771-AB5A-883A-5279-89C65D8D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698" y="3059091"/>
            <a:ext cx="8206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A4840-5D05-624C-0727-F5851F687FD6}"/>
              </a:ext>
            </a:extLst>
          </p:cNvPr>
          <p:cNvSpPr txBox="1"/>
          <p:nvPr/>
        </p:nvSpPr>
        <p:spPr>
          <a:xfrm>
            <a:off x="520664" y="2386936"/>
            <a:ext cx="1146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Construction:  Enabled the construction of massive structures that would have been impossible with human strength alone.</a:t>
            </a:r>
            <a:endParaRPr lang="en-IN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D0FA7-A13B-6D90-1A27-5431090D0F1B}"/>
              </a:ext>
            </a:extLst>
          </p:cNvPr>
          <p:cNvSpPr txBox="1"/>
          <p:nvPr/>
        </p:nvSpPr>
        <p:spPr>
          <a:xfrm>
            <a:off x="520657" y="3245705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Agriculture:  Improved efficiency in farming through tools like the shaduf and other lever-based devices.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F773F-59D8-3B3E-E7D8-4EE78713E1D8}"/>
              </a:ext>
            </a:extLst>
          </p:cNvPr>
          <p:cNvSpPr txBox="1"/>
          <p:nvPr/>
        </p:nvSpPr>
        <p:spPr>
          <a:xfrm>
            <a:off x="520671" y="1916402"/>
            <a:ext cx="1146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/>
              <a:t>Impact on Social Life: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E6D00-803D-A9BF-6DA6-A9AB9FC6CBB7}"/>
              </a:ext>
            </a:extLst>
          </p:cNvPr>
          <p:cNvSpPr txBox="1"/>
          <p:nvPr/>
        </p:nvSpPr>
        <p:spPr>
          <a:xfrm>
            <a:off x="520649" y="4134478"/>
            <a:ext cx="11468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Trade:  Facilitated the movement of goods and resources.</a:t>
            </a:r>
            <a:endParaRPr lang="en-IN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BD11A-0927-66EF-626D-82F2949E6B8E}"/>
              </a:ext>
            </a:extLst>
          </p:cNvPr>
          <p:cNvSpPr txBox="1"/>
          <p:nvPr/>
        </p:nvSpPr>
        <p:spPr>
          <a:xfrm>
            <a:off x="520641" y="4640063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Technology:  The lever's principle is fundamental to many mechanical devices, from simple tools to complex machines.</a:t>
            </a:r>
            <a:endParaRPr lang="en-IN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D9813-868C-2378-819B-AE63B0FC650B}"/>
              </a:ext>
            </a:extLst>
          </p:cNvPr>
          <p:cNvSpPr txBox="1"/>
          <p:nvPr/>
        </p:nvSpPr>
        <p:spPr>
          <a:xfrm>
            <a:off x="520633" y="5563393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General Productivity:  Increased human productivity by enabling us to accomplish tasks with less effort.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28801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1A8B-3031-03D9-76D6-10A08926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8E7E-5BAF-140D-80CF-B2B33AB1C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333" y="508635"/>
            <a:ext cx="9437333" cy="1434466"/>
          </a:xfrm>
        </p:spPr>
        <p:txBody>
          <a:bodyPr>
            <a:normAutofit/>
          </a:bodyPr>
          <a:lstStyle/>
          <a:p>
            <a:r>
              <a:rPr lang="en-US" sz="4300" b="1" dirty="0">
                <a:latin typeface="Bebas neue" panose="020F0502020204030204" pitchFamily="34" charset="0"/>
              </a:rPr>
              <a:t>INDEX</a:t>
            </a:r>
            <a:endParaRPr lang="en-IN" sz="4300" b="1" dirty="0">
              <a:latin typeface="Bebas neue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2C2C8-CB99-29C0-156A-E44187F792ED}"/>
              </a:ext>
            </a:extLst>
          </p:cNvPr>
          <p:cNvSpPr txBox="1"/>
          <p:nvPr/>
        </p:nvSpPr>
        <p:spPr>
          <a:xfrm>
            <a:off x="3617117" y="2395061"/>
            <a:ext cx="4957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4. 	  THE TELEPHONE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r>
              <a:rPr lang="en-US" sz="4000" dirty="0"/>
              <a:t>5.   THE CAMERA </a:t>
            </a:r>
          </a:p>
          <a:p>
            <a:endParaRPr lang="en-US" sz="4000" dirty="0"/>
          </a:p>
          <a:p>
            <a:r>
              <a:rPr lang="en-US" sz="4000" dirty="0"/>
              <a:t>6.   THE COMPUTER</a:t>
            </a:r>
          </a:p>
        </p:txBody>
      </p:sp>
    </p:spTree>
    <p:extLst>
      <p:ext uri="{BB962C8B-B14F-4D97-AF65-F5344CB8AC3E}">
        <p14:creationId xmlns:p14="http://schemas.microsoft.com/office/powerpoint/2010/main" val="136690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E3253-50AA-B1CC-C6BD-78F24F53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291CAF9-19F4-39A2-6202-FC38156F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Telephone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34939-B3A7-97F3-80DB-3CC9A403D0AB}"/>
              </a:ext>
            </a:extLst>
          </p:cNvPr>
          <p:cNvSpPr txBox="1"/>
          <p:nvPr/>
        </p:nvSpPr>
        <p:spPr>
          <a:xfrm>
            <a:off x="520700" y="2159515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Alexander Graham Bell is credited with inventing the first practical telephone, receiving a patent on March 7, 1876.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6BAFA-0352-438A-B3AC-8E01832E216E}"/>
              </a:ext>
            </a:extLst>
          </p:cNvPr>
          <p:cNvSpPr txBox="1"/>
          <p:nvPr/>
        </p:nvSpPr>
        <p:spPr>
          <a:xfrm>
            <a:off x="520698" y="3059091"/>
            <a:ext cx="820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Elisha Gray also developed a similar telephone device around the same time as bell, leading to a famous patent dispute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6578A-34C4-534D-ADDA-60057E15C56B}"/>
              </a:ext>
            </a:extLst>
          </p:cNvPr>
          <p:cNvSpPr txBox="1"/>
          <p:nvPr/>
        </p:nvSpPr>
        <p:spPr>
          <a:xfrm>
            <a:off x="520697" y="3958667"/>
            <a:ext cx="8206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Bell's invention involved converting sound waves into electrical signals, transmitting those signals over a wire, and then converting them back into sound waves at the receiving end.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99114-6C39-FD06-8702-EFEDE0CC2BEE}"/>
              </a:ext>
            </a:extLst>
          </p:cNvPr>
          <p:cNvSpPr txBox="1"/>
          <p:nvPr/>
        </p:nvSpPr>
        <p:spPr>
          <a:xfrm>
            <a:off x="520697" y="5227575"/>
            <a:ext cx="820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first words spoken over the telephone were by Bell to his assistant, Thomas Watson: "Mr. Watson, come here – I want to see you."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552AB-44B5-5B48-5D5B-C601CACA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48" y="2714582"/>
            <a:ext cx="2784752" cy="36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B9413-57BC-88AA-0605-46112708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D3CC59-EAC1-87B7-26C2-1C2E65928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Telephone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37175-BEE2-1975-FAEF-FEEB204BD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700" y="2912262"/>
            <a:ext cx="8206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83EAD-B7C6-EAAE-8901-388D1C4121BA}"/>
              </a:ext>
            </a:extLst>
          </p:cNvPr>
          <p:cNvSpPr txBox="1"/>
          <p:nvPr/>
        </p:nvSpPr>
        <p:spPr>
          <a:xfrm>
            <a:off x="520693" y="221583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Switching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D2BFA-F43E-D086-FF26-A2C77F862668}"/>
              </a:ext>
            </a:extLst>
          </p:cNvPr>
          <p:cNvSpPr txBox="1"/>
          <p:nvPr/>
        </p:nvSpPr>
        <p:spPr>
          <a:xfrm>
            <a:off x="520694" y="2637416"/>
            <a:ext cx="1146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Long-distance transmission.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2289D-A453-A7D7-2A63-86B172F0FAFE}"/>
              </a:ext>
            </a:extLst>
          </p:cNvPr>
          <p:cNvSpPr txBox="1"/>
          <p:nvPr/>
        </p:nvSpPr>
        <p:spPr>
          <a:xfrm>
            <a:off x="520693" y="1754174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telephones were simple devices, but they quickly evolved with improvements in: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4EA66-C606-5EF4-2225-E740BC6A54C0}"/>
              </a:ext>
            </a:extLst>
          </p:cNvPr>
          <p:cNvSpPr txBox="1"/>
          <p:nvPr/>
        </p:nvSpPr>
        <p:spPr>
          <a:xfrm>
            <a:off x="520694" y="3058993"/>
            <a:ext cx="1146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development of rotary and push-button dialing.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66E-76EA-8D51-670A-2036135A320F}"/>
              </a:ext>
            </a:extLst>
          </p:cNvPr>
          <p:cNvSpPr txBox="1"/>
          <p:nvPr/>
        </p:nvSpPr>
        <p:spPr>
          <a:xfrm>
            <a:off x="520694" y="3501853"/>
            <a:ext cx="1146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eventual transition to digital technology.</a:t>
            </a:r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43F0A-861A-D3AF-08AF-9638D153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06" y="4113920"/>
            <a:ext cx="2047443" cy="2604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7E685B-1AB5-3A18-3B09-C5BB855F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82" r="15098"/>
          <a:stretch/>
        </p:blipFill>
        <p:spPr>
          <a:xfrm>
            <a:off x="7529537" y="4106774"/>
            <a:ext cx="2526304" cy="2611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D43E63-FA76-0F93-72DF-BF788B2A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283"/>
          <a:stretch/>
        </p:blipFill>
        <p:spPr>
          <a:xfrm>
            <a:off x="984371" y="4104666"/>
            <a:ext cx="3128683" cy="26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3E6C-3D03-DFED-E6F6-21F210AA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1745D08-67B2-6886-D4FA-C2203BC8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Telephone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E417E-C13F-6D41-243E-CA6FC8704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698" y="3059091"/>
            <a:ext cx="8206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4F5F4-A011-A7BB-EAEC-56D2519F80CB}"/>
              </a:ext>
            </a:extLst>
          </p:cNvPr>
          <p:cNvSpPr txBox="1"/>
          <p:nvPr/>
        </p:nvSpPr>
        <p:spPr>
          <a:xfrm>
            <a:off x="520691" y="236266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telephone revolutionized communication, enabling instant voice communication over long distances.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A1601-AF35-DDC8-0197-620CE7709EA4}"/>
              </a:ext>
            </a:extLst>
          </p:cNvPr>
          <p:cNvSpPr txBox="1"/>
          <p:nvPr/>
        </p:nvSpPr>
        <p:spPr>
          <a:xfrm>
            <a:off x="520689" y="3178102"/>
            <a:ext cx="11468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transformed: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Business practices.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interactions.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Emergency services.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 And ultimately the way the world connects.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D6B8C-25B6-65EF-A6B4-9F7E5E982E85}"/>
              </a:ext>
            </a:extLst>
          </p:cNvPr>
          <p:cNvSpPr txBox="1"/>
          <p:nvPr/>
        </p:nvSpPr>
        <p:spPr>
          <a:xfrm>
            <a:off x="520693" y="196615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Impact on Social Life: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22CA-4803-A045-0072-D9D759377A0C}"/>
              </a:ext>
            </a:extLst>
          </p:cNvPr>
          <p:cNvSpPr txBox="1"/>
          <p:nvPr/>
        </p:nvSpPr>
        <p:spPr>
          <a:xfrm>
            <a:off x="520686" y="5117094"/>
            <a:ext cx="1146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has shrunk the world, allowing for near instantaneous communication.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B5BAD-09F5-8A95-B0F6-B3099FC8F64F}"/>
              </a:ext>
            </a:extLst>
          </p:cNvPr>
          <p:cNvSpPr txBox="1"/>
          <p:nvPr/>
        </p:nvSpPr>
        <p:spPr>
          <a:xfrm>
            <a:off x="520683" y="5578759"/>
            <a:ext cx="1146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modern smartphone, has increased the impact of the telephone exponentially, giving access to the internet, and many other forms of communication.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8850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CAAB-442C-EF73-362B-E65F1499E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5B73BF-1B64-2576-9D85-BEACF23DD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Camera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2D022-A172-F17F-934A-65C79BC27E9D}"/>
              </a:ext>
            </a:extLst>
          </p:cNvPr>
          <p:cNvSpPr txBox="1"/>
          <p:nvPr/>
        </p:nvSpPr>
        <p:spPr>
          <a:xfrm>
            <a:off x="520700" y="2026852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French inventor Joseph Nicéphore Niépce is credited with creating the first photographic camera. ( 1816 ) 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9637F-0200-4782-8BA1-9323F4FF92A0}"/>
              </a:ext>
            </a:extLst>
          </p:cNvPr>
          <p:cNvSpPr txBox="1"/>
          <p:nvPr/>
        </p:nvSpPr>
        <p:spPr>
          <a:xfrm>
            <a:off x="520699" y="2857849"/>
            <a:ext cx="793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 experimented with capturing images using light-sensitive materials.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AC313-6599-17E5-A9D7-D6FD63069C7E}"/>
              </a:ext>
            </a:extLst>
          </p:cNvPr>
          <p:cNvSpPr txBox="1"/>
          <p:nvPr/>
        </p:nvSpPr>
        <p:spPr>
          <a:xfrm>
            <a:off x="520699" y="3683195"/>
            <a:ext cx="793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1826 or 1827, he produced the oldest surviving photograph, "View from the Window at Le Gras."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0BB78C-0DE0-B6CB-C0AA-E3187826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81" y="2721044"/>
            <a:ext cx="2903019" cy="3613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B71A38-837E-95DE-BD42-8E3EAC98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78" y="4633126"/>
            <a:ext cx="2381250" cy="1924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7E7C1C-36D8-231F-BA3D-C3A63EEDB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53" y="4633126"/>
            <a:ext cx="2568706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F185-D6E0-7B87-D779-D05C4D84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134B38-4A9A-496C-E59B-411108A0D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Camera</a:t>
            </a:r>
            <a:endParaRPr lang="en-IN" dirty="0">
              <a:latin typeface="Bebas neue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AFFA6-E988-3214-94C7-7C2A7020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2" y="1796731"/>
            <a:ext cx="5826576" cy="404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B51E8-CE4E-DE92-01F5-0302A0E3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719" y="1796731"/>
            <a:ext cx="3911028" cy="404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1D8D8-C9BD-71DD-DAAC-70A4208D1C99}"/>
              </a:ext>
            </a:extLst>
          </p:cNvPr>
          <p:cNvSpPr txBox="1"/>
          <p:nvPr/>
        </p:nvSpPr>
        <p:spPr>
          <a:xfrm>
            <a:off x="1388426" y="5925671"/>
            <a:ext cx="582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View from the Window at Le Gras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5923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5E38E-B000-FE66-3CBC-DFDD3081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AA38F2-2D8A-A115-332A-29F008847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Camera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FA225-D93D-5060-45E1-3406C420354F}"/>
              </a:ext>
            </a:extLst>
          </p:cNvPr>
          <p:cNvSpPr txBox="1"/>
          <p:nvPr/>
        </p:nvSpPr>
        <p:spPr>
          <a:xfrm>
            <a:off x="520693" y="198902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Camera technology progressed through: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E0852-C7D3-6B53-F875-76726B04A38F}"/>
              </a:ext>
            </a:extLst>
          </p:cNvPr>
          <p:cNvSpPr txBox="1"/>
          <p:nvPr/>
        </p:nvSpPr>
        <p:spPr>
          <a:xfrm>
            <a:off x="520693" y="2426465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Film photography, with the development of roll film and advancements in image processing.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C0414-B68D-08FD-EBDC-391E99194554}"/>
              </a:ext>
            </a:extLst>
          </p:cNvPr>
          <p:cNvSpPr txBox="1"/>
          <p:nvPr/>
        </p:nvSpPr>
        <p:spPr>
          <a:xfrm>
            <a:off x="520693" y="3388203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rise of color photography.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D7BB3-94A0-3B5F-4C49-AFDB0E610C64}"/>
              </a:ext>
            </a:extLst>
          </p:cNvPr>
          <p:cNvSpPr txBox="1"/>
          <p:nvPr/>
        </p:nvSpPr>
        <p:spPr>
          <a:xfrm>
            <a:off x="520693" y="3982532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digital revolution, which transformed photography with digital sensors and image storage.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3E827-706B-2E24-ECCF-923424431B1A}"/>
              </a:ext>
            </a:extLst>
          </p:cNvPr>
          <p:cNvSpPr txBox="1"/>
          <p:nvPr/>
        </p:nvSpPr>
        <p:spPr>
          <a:xfrm>
            <a:off x="520693" y="5773903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continuing advancement of digital photography, and the use of AI in photography.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741B4-7634-0CAD-6875-69A4401C9FDD}"/>
              </a:ext>
            </a:extLst>
          </p:cNvPr>
          <p:cNvSpPr txBox="1"/>
          <p:nvPr/>
        </p:nvSpPr>
        <p:spPr>
          <a:xfrm>
            <a:off x="520693" y="4942906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integration of cameras into smartphones, making photography ubiquitous(very common).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9147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5931-A36F-1E6E-39D2-C34D605C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1FDE-84B0-5A60-B0F6-29B6AE85C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333" y="508635"/>
            <a:ext cx="9437333" cy="1434466"/>
          </a:xfrm>
        </p:spPr>
        <p:txBody>
          <a:bodyPr>
            <a:normAutofit/>
          </a:bodyPr>
          <a:lstStyle/>
          <a:p>
            <a:r>
              <a:rPr lang="en-US" sz="4300" b="1" dirty="0">
                <a:latin typeface="Bebas neue" panose="020F0502020204030204" pitchFamily="34" charset="0"/>
              </a:rPr>
              <a:t>INDEX</a:t>
            </a:r>
            <a:endParaRPr lang="en-IN" sz="4300" b="1" dirty="0">
              <a:latin typeface="Bebas neue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78058-6E9E-373E-1099-C66730822665}"/>
              </a:ext>
            </a:extLst>
          </p:cNvPr>
          <p:cNvSpPr txBox="1"/>
          <p:nvPr/>
        </p:nvSpPr>
        <p:spPr>
          <a:xfrm>
            <a:off x="4367211" y="2461736"/>
            <a:ext cx="3457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 THE  WHEEL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THE KNIFE 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THE PULLEY</a:t>
            </a:r>
          </a:p>
        </p:txBody>
      </p:sp>
    </p:spTree>
    <p:extLst>
      <p:ext uri="{BB962C8B-B14F-4D97-AF65-F5344CB8AC3E}">
        <p14:creationId xmlns:p14="http://schemas.microsoft.com/office/powerpoint/2010/main" val="223794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B573C-2C6B-6B8E-CCFD-72E63189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F25319-FB3D-54DD-D714-CFD47383B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Camera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2C83A-12CD-4E1E-CDFE-562EBF3F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698" y="3059091"/>
            <a:ext cx="8206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80097-5938-A46E-095D-BC031320BEC6}"/>
              </a:ext>
            </a:extLst>
          </p:cNvPr>
          <p:cNvSpPr txBox="1"/>
          <p:nvPr/>
        </p:nvSpPr>
        <p:spPr>
          <a:xfrm>
            <a:off x="520664" y="2386936"/>
            <a:ext cx="1146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Cameras have allowed us to document history, personal memories, and events.</a:t>
            </a:r>
            <a:endParaRPr lang="en-IN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C084A-3C89-D0CB-72C3-83D137CDF4B8}"/>
              </a:ext>
            </a:extLst>
          </p:cNvPr>
          <p:cNvSpPr txBox="1"/>
          <p:nvPr/>
        </p:nvSpPr>
        <p:spPr>
          <a:xfrm>
            <a:off x="520657" y="3245705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Photography plays a crucial role in journalism, advertising, and entertainment.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E643A-1D83-DE0B-F308-E1B006041E5A}"/>
              </a:ext>
            </a:extLst>
          </p:cNvPr>
          <p:cNvSpPr txBox="1"/>
          <p:nvPr/>
        </p:nvSpPr>
        <p:spPr>
          <a:xfrm>
            <a:off x="520671" y="1916402"/>
            <a:ext cx="1146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/>
              <a:t>Impact on Social Life: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1366-D86B-E2BA-188B-7E5FB7A7405A}"/>
              </a:ext>
            </a:extLst>
          </p:cNvPr>
          <p:cNvSpPr txBox="1"/>
          <p:nvPr/>
        </p:nvSpPr>
        <p:spPr>
          <a:xfrm>
            <a:off x="520649" y="4134478"/>
            <a:ext cx="11468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Photography has become a powerful form of visual communication.</a:t>
            </a:r>
            <a:endParaRPr lang="en-IN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4D6F3-F276-0EA3-E13B-27631A1B5EDE}"/>
              </a:ext>
            </a:extLst>
          </p:cNvPr>
          <p:cNvSpPr txBox="1"/>
          <p:nvPr/>
        </p:nvSpPr>
        <p:spPr>
          <a:xfrm>
            <a:off x="520641" y="4640063"/>
            <a:ext cx="11468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Cameras have provided a tool for artistic expression and creativity.</a:t>
            </a:r>
            <a:endParaRPr lang="en-IN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98692-4552-F0AC-EC75-104E62FD973E}"/>
              </a:ext>
            </a:extLst>
          </p:cNvPr>
          <p:cNvSpPr txBox="1"/>
          <p:nvPr/>
        </p:nvSpPr>
        <p:spPr>
          <a:xfrm>
            <a:off x="520633" y="5147894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The rise of social media has amplified the role of photography in our lives, with people constantly sharing images and videos.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12864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EB08-716E-F5E8-1FEE-CAE2A286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DA3CA4-96F7-21E5-DEAA-5D423D68F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Computer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4945B-A9FD-03B0-D0FC-14EF0C52C187}"/>
              </a:ext>
            </a:extLst>
          </p:cNvPr>
          <p:cNvSpPr txBox="1"/>
          <p:nvPr/>
        </p:nvSpPr>
        <p:spPr>
          <a:xfrm>
            <a:off x="361949" y="1859340"/>
            <a:ext cx="1146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19th century, English mathematician Charles Babbage designed the "Difference Engine" and the "Analytical Engine." These were mechanical computers, and the Analytical Engine is considered a conceptual precursor to modern computers.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8F8CA-E83B-3F3D-474D-BCD09B264D97}"/>
              </a:ext>
            </a:extLst>
          </p:cNvPr>
          <p:cNvSpPr txBox="1"/>
          <p:nvPr/>
        </p:nvSpPr>
        <p:spPr>
          <a:xfrm>
            <a:off x="361949" y="3075276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 is often called the "father of the computer."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3C0B1-55F2-8A7C-868A-AAB67962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91" y="3704015"/>
            <a:ext cx="2490787" cy="2490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2274B2-E02B-0028-10A5-EB6B3FE8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40" y="3692208"/>
            <a:ext cx="3040902" cy="2486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A40A95-C6A1-2032-4F6E-72D8AB397781}"/>
              </a:ext>
            </a:extLst>
          </p:cNvPr>
          <p:cNvSpPr txBox="1"/>
          <p:nvPr/>
        </p:nvSpPr>
        <p:spPr>
          <a:xfrm>
            <a:off x="1545543" y="6168619"/>
            <a:ext cx="43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Difference Engine</a:t>
            </a:r>
            <a:endParaRPr lang="en-I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DB011-B65C-21A0-3BBF-6484D3A0FCD9}"/>
              </a:ext>
            </a:extLst>
          </p:cNvPr>
          <p:cNvSpPr txBox="1"/>
          <p:nvPr/>
        </p:nvSpPr>
        <p:spPr>
          <a:xfrm>
            <a:off x="5109614" y="6128309"/>
            <a:ext cx="432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Analytical Engine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1B652-9294-4BF5-02C0-AA65BC3F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968" y="3059668"/>
            <a:ext cx="2726203" cy="31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4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56DF-153E-F756-0073-8CCA45E3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67941F-6D40-1D77-6FCA-A3C122A9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Computer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570F6-B8B2-4D50-8BA2-02CAAE5B5D27}"/>
              </a:ext>
            </a:extLst>
          </p:cNvPr>
          <p:cNvSpPr txBox="1"/>
          <p:nvPr/>
        </p:nvSpPr>
        <p:spPr>
          <a:xfrm>
            <a:off x="520693" y="1989020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Computers have evolved through several generations, each characterized by significant technological advancements: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DE151-6EC3-67E5-905A-CC49BD965756}"/>
              </a:ext>
            </a:extLst>
          </p:cNvPr>
          <p:cNvSpPr txBox="1"/>
          <p:nvPr/>
        </p:nvSpPr>
        <p:spPr>
          <a:xfrm>
            <a:off x="361949" y="2818944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Vacuum tubes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61CAB-987F-2AE8-D2CD-1C5C9655EF60}"/>
              </a:ext>
            </a:extLst>
          </p:cNvPr>
          <p:cNvSpPr txBox="1"/>
          <p:nvPr/>
        </p:nvSpPr>
        <p:spPr>
          <a:xfrm>
            <a:off x="361949" y="323913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Transistors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73284-B83F-051F-FFFD-1B71A681E58A}"/>
              </a:ext>
            </a:extLst>
          </p:cNvPr>
          <p:cNvSpPr txBox="1"/>
          <p:nvPr/>
        </p:nvSpPr>
        <p:spPr>
          <a:xfrm>
            <a:off x="383720" y="364579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Integrated circuits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3943-571C-BCCF-F2AB-AF1B1A0FBB18}"/>
              </a:ext>
            </a:extLst>
          </p:cNvPr>
          <p:cNvSpPr txBox="1"/>
          <p:nvPr/>
        </p:nvSpPr>
        <p:spPr>
          <a:xfrm>
            <a:off x="383720" y="4954852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internet, and cloud computing.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713F3-1100-3AEC-CCDB-6B04017B6D84}"/>
              </a:ext>
            </a:extLst>
          </p:cNvPr>
          <p:cNvSpPr txBox="1"/>
          <p:nvPr/>
        </p:nvSpPr>
        <p:spPr>
          <a:xfrm>
            <a:off x="383720" y="4078106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Microprocessors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FE709-AFAF-D631-2398-D9990EE0B670}"/>
              </a:ext>
            </a:extLst>
          </p:cNvPr>
          <p:cNvSpPr txBox="1"/>
          <p:nvPr/>
        </p:nvSpPr>
        <p:spPr>
          <a:xfrm>
            <a:off x="383720" y="4535756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 computers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B4EE0-FF51-C979-5875-01BB38E251D4}"/>
              </a:ext>
            </a:extLst>
          </p:cNvPr>
          <p:cNvSpPr txBox="1"/>
          <p:nvPr/>
        </p:nvSpPr>
        <p:spPr>
          <a:xfrm>
            <a:off x="383720" y="5503763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rapid evolution has led to computers becoming smaller, faster, more powerful, and more accessible.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108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2641-3116-8A8D-875F-20258B12B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62E7B9-D947-0DF8-0529-0DDD502E4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Computer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3295E-A902-D255-3108-DF33522FCCC0}"/>
              </a:ext>
            </a:extLst>
          </p:cNvPr>
          <p:cNvSpPr txBox="1"/>
          <p:nvPr/>
        </p:nvSpPr>
        <p:spPr>
          <a:xfrm>
            <a:off x="520691" y="236266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Communication: The internet and email have revolutionized communication, connecting people across the globe.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6C4F9-B590-2335-6243-A7157FF10DFC}"/>
              </a:ext>
            </a:extLst>
          </p:cNvPr>
          <p:cNvSpPr txBox="1"/>
          <p:nvPr/>
        </p:nvSpPr>
        <p:spPr>
          <a:xfrm>
            <a:off x="520693" y="196615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Impact on Social Life: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53F6F-4A33-51FA-D1F9-F294B9274601}"/>
              </a:ext>
            </a:extLst>
          </p:cNvPr>
          <p:cNvSpPr txBox="1"/>
          <p:nvPr/>
        </p:nvSpPr>
        <p:spPr>
          <a:xfrm>
            <a:off x="520692" y="5312666"/>
            <a:ext cx="1146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Entertainment: Computers have revolutionized entertainment, with video games, streaming services, and online media.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B9423-0E7F-A459-337F-23AFA92E78F9}"/>
              </a:ext>
            </a:extLst>
          </p:cNvPr>
          <p:cNvSpPr txBox="1"/>
          <p:nvPr/>
        </p:nvSpPr>
        <p:spPr>
          <a:xfrm>
            <a:off x="520691" y="3129521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Access: Computers have made vast amounts of information readily available.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6F148-F2B4-5934-2DB8-C4BFE0BAFAC5}"/>
              </a:ext>
            </a:extLst>
          </p:cNvPr>
          <p:cNvSpPr txBox="1"/>
          <p:nvPr/>
        </p:nvSpPr>
        <p:spPr>
          <a:xfrm>
            <a:off x="520691" y="3881074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Education: Computers have transformed education, enabling online learning and access to educational resources.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066F-8383-5CC4-7238-45A3DC9F290E}"/>
              </a:ext>
            </a:extLst>
          </p:cNvPr>
          <p:cNvSpPr txBox="1"/>
          <p:nvPr/>
        </p:nvSpPr>
        <p:spPr>
          <a:xfrm>
            <a:off x="520691" y="4712071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Commerce: E-commerce has changed the way we shop and conduct business.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1938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739A5-1AA4-1A43-4620-3A8BCC33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D6C096D-8EBB-35A7-3E82-7C4203D1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Computer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F5676-0764-95C5-5FEC-52104CDDEF1F}"/>
              </a:ext>
            </a:extLst>
          </p:cNvPr>
          <p:cNvSpPr txBox="1"/>
          <p:nvPr/>
        </p:nvSpPr>
        <p:spPr>
          <a:xfrm>
            <a:off x="520691" y="236266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Networking: Social media platforms have connected people in new ways, but also raised concerns about privacy and social interaction.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5839A-90EA-AFBC-DF45-C06811CF9B05}"/>
              </a:ext>
            </a:extLst>
          </p:cNvPr>
          <p:cNvSpPr txBox="1"/>
          <p:nvPr/>
        </p:nvSpPr>
        <p:spPr>
          <a:xfrm>
            <a:off x="520693" y="1966159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Impact on Social Life: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98832-E79E-141D-F451-D6386AE9669B}"/>
              </a:ext>
            </a:extLst>
          </p:cNvPr>
          <p:cNvSpPr txBox="1"/>
          <p:nvPr/>
        </p:nvSpPr>
        <p:spPr>
          <a:xfrm>
            <a:off x="520691" y="3129521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Work: computers have changed the work place, and allowed for remote working.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892F-BBFF-C81D-C932-42A3329ED37E}"/>
              </a:ext>
            </a:extLst>
          </p:cNvPr>
          <p:cNvSpPr txBox="1"/>
          <p:nvPr/>
        </p:nvSpPr>
        <p:spPr>
          <a:xfrm>
            <a:off x="520691" y="3881074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Healthcare: Computers have aided in medical diagnosis, and record keeping.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347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1A23F-6A55-1730-1A73-515D024C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8858-C0C7-23CB-223C-5ECDFB014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234" y="2606040"/>
            <a:ext cx="10187866" cy="1750060"/>
          </a:xfrm>
        </p:spPr>
        <p:txBody>
          <a:bodyPr>
            <a:normAutofit/>
          </a:bodyPr>
          <a:lstStyle/>
          <a:p>
            <a:r>
              <a:rPr lang="en-US" sz="4300" b="1" dirty="0">
                <a:latin typeface="Bebas neue" panose="020F0502020204030204" pitchFamily="34" charset="0"/>
              </a:rPr>
              <a:t>ANY QUESTIONS ?</a:t>
            </a:r>
            <a:endParaRPr lang="en-IN" sz="4300" b="1" dirty="0">
              <a:latin typeface="Bebas neue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808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95D66-F3F0-6D53-98EB-1BDCE58A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7DAD-FD4C-5144-21BE-D20958F47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234" y="2606040"/>
            <a:ext cx="10187866" cy="1750060"/>
          </a:xfrm>
        </p:spPr>
        <p:txBody>
          <a:bodyPr>
            <a:normAutofit/>
          </a:bodyPr>
          <a:lstStyle/>
          <a:p>
            <a:r>
              <a:rPr lang="en-US" sz="4300" b="1" dirty="0">
                <a:latin typeface="Bebas neue" panose="020F0502020204030204" pitchFamily="34" charset="0"/>
              </a:rPr>
              <a:t>THANK YOU </a:t>
            </a:r>
            <a:endParaRPr lang="en-IN" sz="4300" b="1" dirty="0">
              <a:latin typeface="Bebas neue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22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0E41-C4A1-8192-ECDE-54B49375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3663F46-E98A-F07D-6ADE-F2B57A81B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Wheel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A36BF-4552-50F4-CA09-2D38DCBE5455}"/>
              </a:ext>
            </a:extLst>
          </p:cNvPr>
          <p:cNvSpPr txBox="1"/>
          <p:nvPr/>
        </p:nvSpPr>
        <p:spPr>
          <a:xfrm>
            <a:off x="520700" y="1981200"/>
            <a:ext cx="11468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wheel was invented before records were kept, nobody can ever know who invented the wheel.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E2ACD-3E38-81B9-6D7E-B6FBCA7AD9F7}"/>
              </a:ext>
            </a:extLst>
          </p:cNvPr>
          <p:cNvSpPr txBox="1"/>
          <p:nvPr/>
        </p:nvSpPr>
        <p:spPr>
          <a:xfrm>
            <a:off x="520700" y="2915095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However, the </a:t>
            </a:r>
            <a:r>
              <a:rPr lang="en-US" sz="2400" u="sng" dirty="0">
                <a:solidFill>
                  <a:srgbClr val="FFC000"/>
                </a:solidFill>
              </a:rPr>
              <a:t>ancient Mesopotamian </a:t>
            </a:r>
            <a:r>
              <a:rPr lang="en-US" sz="2400" dirty="0"/>
              <a:t>(modern-day Iraq) people are widely believed to have invented the wheel around </a:t>
            </a:r>
            <a:r>
              <a:rPr lang="en-US" sz="2400" u="sng" dirty="0">
                <a:solidFill>
                  <a:srgbClr val="FFC000"/>
                </a:solidFill>
              </a:rPr>
              <a:t>4200-4000 BC.</a:t>
            </a:r>
            <a:endParaRPr lang="en-IN" sz="2400" u="sng" dirty="0">
              <a:solidFill>
                <a:srgbClr val="FFC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FE25BF-E746-6DD2-4C5B-6F524106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79" y="3818213"/>
            <a:ext cx="2391040" cy="28393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1FE910-E5E2-169B-C16B-2DFF3B1B840D}"/>
              </a:ext>
            </a:extLst>
          </p:cNvPr>
          <p:cNvSpPr txBox="1"/>
          <p:nvPr/>
        </p:nvSpPr>
        <p:spPr>
          <a:xfrm>
            <a:off x="520700" y="3818213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first wheels were potter's wheels and were not used for transportation, known as "slow wheels".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7B348C-D7BB-1D0A-C138-A3FA24E3CAC1}"/>
              </a:ext>
            </a:extLst>
          </p:cNvPr>
          <p:cNvSpPr txBox="1"/>
          <p:nvPr/>
        </p:nvSpPr>
        <p:spPr>
          <a:xfrm>
            <a:off x="520700" y="4721333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the "invention" of the wheel requires recognizing that it was a gradual process, not a singular event.</a:t>
            </a:r>
          </a:p>
        </p:txBody>
      </p:sp>
    </p:spTree>
    <p:extLst>
      <p:ext uri="{BB962C8B-B14F-4D97-AF65-F5344CB8AC3E}">
        <p14:creationId xmlns:p14="http://schemas.microsoft.com/office/powerpoint/2010/main" val="1580971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2858-1E20-5F27-5BE3-C47EE624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ADB381-1B6D-72CD-ABC3-1C14B1BCD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Wheel 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5AFFD-CC61-162F-720A-C045C92EC3AD}"/>
              </a:ext>
            </a:extLst>
          </p:cNvPr>
          <p:cNvSpPr txBox="1"/>
          <p:nvPr/>
        </p:nvSpPr>
        <p:spPr>
          <a:xfrm>
            <a:off x="520700" y="1981200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Early Transportation: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Solid, heavy wooden disc wheels developed for </a:t>
            </a:r>
            <a:r>
              <a:rPr lang="en-US" sz="2400" u="sng" dirty="0">
                <a:solidFill>
                  <a:schemeClr val="accent1"/>
                </a:solidFill>
              </a:rPr>
              <a:t>carts</a:t>
            </a:r>
            <a:r>
              <a:rPr lang="en-US" sz="2400" dirty="0"/>
              <a:t> and </a:t>
            </a:r>
            <a:r>
              <a:rPr lang="en-US" sz="2400" u="sng" dirty="0">
                <a:solidFill>
                  <a:schemeClr val="accent1"/>
                </a:solidFill>
              </a:rPr>
              <a:t>wagons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DEAE5-BDE2-ADA3-924F-3B0F47D878EC}"/>
              </a:ext>
            </a:extLst>
          </p:cNvPr>
          <p:cNvSpPr txBox="1"/>
          <p:nvPr/>
        </p:nvSpPr>
        <p:spPr>
          <a:xfrm>
            <a:off x="520700" y="2915095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2000 BCE, Anatolia: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accent1"/>
                </a:solidFill>
              </a:rPr>
              <a:t>Spoked wheel</a:t>
            </a:r>
            <a:r>
              <a:rPr lang="en-US" sz="2400" dirty="0"/>
              <a:t> was invented, significantly reducing weight and improving speed.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54E6C-B6E1-9867-ACEE-9D7E6D1ABC95}"/>
              </a:ext>
            </a:extLst>
          </p:cNvPr>
          <p:cNvSpPr txBox="1"/>
          <p:nvPr/>
        </p:nvSpPr>
        <p:spPr>
          <a:xfrm>
            <a:off x="520700" y="3818213"/>
            <a:ext cx="1146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 Advancements: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Iron rims added for durability.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Steel and alloy wheels developed during the Industrial Revolution.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89B60-F572-A965-12F9-E6B3502EA1CA}"/>
              </a:ext>
            </a:extLst>
          </p:cNvPr>
          <p:cNvSpPr txBox="1"/>
          <p:nvPr/>
        </p:nvSpPr>
        <p:spPr>
          <a:xfrm>
            <a:off x="520700" y="5018542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19th Century: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accent1"/>
                </a:solidFill>
              </a:rPr>
              <a:t>Pneumatic</a:t>
            </a:r>
            <a:r>
              <a:rPr lang="en-US" sz="2400" dirty="0"/>
              <a:t> (air-filled) tire invented, greatly enhancing ride quality and speed.</a:t>
            </a:r>
          </a:p>
        </p:txBody>
      </p:sp>
    </p:spTree>
    <p:extLst>
      <p:ext uri="{BB962C8B-B14F-4D97-AF65-F5344CB8AC3E}">
        <p14:creationId xmlns:p14="http://schemas.microsoft.com/office/powerpoint/2010/main" val="427165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9393-EB15-285A-F3FF-25D931EDD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9F99FC-53A2-E029-C884-B91F5A43D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Wheel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32063-E3FF-48C0-C852-E4ACB4F857A6}"/>
              </a:ext>
            </a:extLst>
          </p:cNvPr>
          <p:cNvSpPr txBox="1"/>
          <p:nvPr/>
        </p:nvSpPr>
        <p:spPr>
          <a:xfrm>
            <a:off x="520700" y="198120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Impact on Society: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BD8AD-1F79-9C16-390F-1BFA9A4AC4F6}"/>
              </a:ext>
            </a:extLst>
          </p:cNvPr>
          <p:cNvSpPr txBox="1"/>
          <p:nvPr/>
        </p:nvSpPr>
        <p:spPr>
          <a:xfrm>
            <a:off x="440801" y="262428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The wheel </a:t>
            </a:r>
            <a:r>
              <a:rPr lang="en-US" sz="2400" u="sng" dirty="0">
                <a:solidFill>
                  <a:schemeClr val="accent1"/>
                </a:solidFill>
              </a:rPr>
              <a:t>revolutionized transportation</a:t>
            </a:r>
            <a:r>
              <a:rPr lang="en-US" sz="2400" dirty="0"/>
              <a:t>, making it easier to move goods and people over long distances.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EDE7E-6950-7CFC-765D-038942A20596}"/>
              </a:ext>
            </a:extLst>
          </p:cNvPr>
          <p:cNvSpPr txBox="1"/>
          <p:nvPr/>
        </p:nvSpPr>
        <p:spPr>
          <a:xfrm>
            <a:off x="520700" y="363670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 also had a significant impact on agriculture, enabling the use of animal traction and irrigation systems.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1CE4E-3593-83F8-F346-72F5C98C2588}"/>
              </a:ext>
            </a:extLst>
          </p:cNvPr>
          <p:cNvSpPr txBox="1"/>
          <p:nvPr/>
        </p:nvSpPr>
        <p:spPr>
          <a:xfrm>
            <a:off x="520700" y="464912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wheel played a crucial role in the development of various industries, including pottery, milling, and construction.</a:t>
            </a:r>
          </a:p>
        </p:txBody>
      </p:sp>
    </p:spTree>
    <p:extLst>
      <p:ext uri="{BB962C8B-B14F-4D97-AF65-F5344CB8AC3E}">
        <p14:creationId xmlns:p14="http://schemas.microsoft.com/office/powerpoint/2010/main" val="243525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24EB-57D5-191E-32E1-818F53C9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DA81DAA-F572-3067-9E44-7C4EE523C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Knife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AAD962-64B4-B450-6AC2-7F17C29F8D3C}"/>
              </a:ext>
            </a:extLst>
          </p:cNvPr>
          <p:cNvSpPr txBox="1"/>
          <p:nvPr/>
        </p:nvSpPr>
        <p:spPr>
          <a:xfrm>
            <a:off x="520700" y="1981200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invention of knife is </a:t>
            </a:r>
            <a:r>
              <a:rPr lang="en-US" sz="2400" u="sng" dirty="0">
                <a:solidFill>
                  <a:schemeClr val="accent1"/>
                </a:solidFill>
              </a:rPr>
              <a:t>not attributable</a:t>
            </a:r>
            <a:r>
              <a:rPr lang="en-US" sz="2400" dirty="0"/>
              <a:t> to a </a:t>
            </a:r>
            <a:r>
              <a:rPr lang="en-US" sz="2400" u="sng" dirty="0">
                <a:solidFill>
                  <a:schemeClr val="accent1"/>
                </a:solidFill>
              </a:rPr>
              <a:t>single inventor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2466-66E0-131C-3EC6-D6CA27684E9C}"/>
              </a:ext>
            </a:extLst>
          </p:cNvPr>
          <p:cNvSpPr txBox="1"/>
          <p:nvPr/>
        </p:nvSpPr>
        <p:spPr>
          <a:xfrm>
            <a:off x="520700" y="2544371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The earliest "knives" were </a:t>
            </a:r>
            <a:r>
              <a:rPr lang="en-US" sz="2400" u="sng" dirty="0">
                <a:solidFill>
                  <a:schemeClr val="accent1"/>
                </a:solidFill>
              </a:rPr>
              <a:t>crude stone tools</a:t>
            </a:r>
            <a:r>
              <a:rPr lang="en-US" sz="2400" dirty="0"/>
              <a:t>, dating back approximately </a:t>
            </a:r>
            <a:r>
              <a:rPr lang="en-US" sz="2400" u="sng" dirty="0">
                <a:solidFill>
                  <a:schemeClr val="accent1"/>
                </a:solidFill>
              </a:rPr>
              <a:t>2.5 million years</a:t>
            </a:r>
            <a:r>
              <a:rPr lang="en-US" sz="2400" dirty="0"/>
              <a:t>, used by </a:t>
            </a:r>
            <a:r>
              <a:rPr lang="en-US" sz="2400" u="sng" dirty="0">
                <a:solidFill>
                  <a:schemeClr val="accent1"/>
                </a:solidFill>
              </a:rPr>
              <a:t>early hominids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6541C-999E-AB49-9506-9DD34C77C782}"/>
              </a:ext>
            </a:extLst>
          </p:cNvPr>
          <p:cNvSpPr txBox="1"/>
          <p:nvPr/>
        </p:nvSpPr>
        <p:spPr>
          <a:xfrm>
            <a:off x="520700" y="3375368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need for cutting tools arose from the fundamental needs for survival: butchering animals, processing food, and defense.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7A521-5065-4ACD-CD6D-7456D9B5CBD6}"/>
              </a:ext>
            </a:extLst>
          </p:cNvPr>
          <p:cNvSpPr txBox="1"/>
          <p:nvPr/>
        </p:nvSpPr>
        <p:spPr>
          <a:xfrm>
            <a:off x="520700" y="4201779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Initially, it involved selecting naturally sharp stones. Later, techniques were developed to intentionally fracture stones (like flint) to create sharp edges.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5C554-E7CC-2C2D-63A1-B01E4597FD6F}"/>
              </a:ext>
            </a:extLst>
          </p:cNvPr>
          <p:cNvSpPr txBox="1"/>
          <p:nvPr/>
        </p:nvSpPr>
        <p:spPr>
          <a:xfrm>
            <a:off x="520700" y="5032776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time, humans learned to shape and refine these stone tools. The discovery of metallurgy led to the creation of metal knives.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1970FC-AD07-4381-ABFE-851CE45A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55" y="3476874"/>
            <a:ext cx="4129088" cy="27527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CB376-22D2-641E-038E-09877FE6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60" y="4003363"/>
            <a:ext cx="3228565" cy="2635821"/>
          </a:xfrm>
          <a:prstGeom prst="rect">
            <a:avLst/>
          </a:prstGeom>
          <a:ln w="228600" cap="sq" cmpd="thickThin">
            <a:solidFill>
              <a:schemeClr val="bg1">
                <a:lumMod val="85000"/>
                <a:lumOff val="1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060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CCA9-434D-EE44-359F-15AA40A4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B7AE92-9B6A-3EF9-D151-CF439A561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Knife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7F93C-FF41-5070-FA6B-988EB8EEF51C}"/>
              </a:ext>
            </a:extLst>
          </p:cNvPr>
          <p:cNvSpPr txBox="1"/>
          <p:nvPr/>
        </p:nvSpPr>
        <p:spPr>
          <a:xfrm>
            <a:off x="520700" y="1981200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Stone Age:  The earliest knives were simple, fractured stones. Later, more refined stone blades were created, sometimes with handles.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076DD-6AB1-3E15-EFEB-2E39D09C9A34}"/>
              </a:ext>
            </a:extLst>
          </p:cNvPr>
          <p:cNvSpPr txBox="1"/>
          <p:nvPr/>
        </p:nvSpPr>
        <p:spPr>
          <a:xfrm>
            <a:off x="520700" y="2812197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Bronze Age:  The development of bronze allowed for the creation of stronger, more durable knives. 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68F0D-2052-E2F4-3A03-266441806D18}"/>
              </a:ext>
            </a:extLst>
          </p:cNvPr>
          <p:cNvSpPr txBox="1"/>
          <p:nvPr/>
        </p:nvSpPr>
        <p:spPr>
          <a:xfrm>
            <a:off x="520700" y="4104859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Modern Era: Modern knives are made from a wide range of materials and Knife design has become highly specialized, with knives designed for specific purposes.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6C2F8-D9E5-0869-21BF-805A20E65B30}"/>
              </a:ext>
            </a:extLst>
          </p:cNvPr>
          <p:cNvSpPr txBox="1"/>
          <p:nvPr/>
        </p:nvSpPr>
        <p:spPr>
          <a:xfrm>
            <a:off x="520700" y="3643194"/>
            <a:ext cx="1146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Iron Age: Iron further improved knife durability and sharpness.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AEEEE6-3688-71EF-E3AE-3FA60158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48" y="4935857"/>
            <a:ext cx="1394187" cy="17697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F8E2EC-DAF3-089A-753C-56DA870F2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97" y="4935856"/>
            <a:ext cx="1769744" cy="17697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171B18-46BC-78C3-FB7F-4F845EE07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703" y="4935856"/>
            <a:ext cx="1769744" cy="17697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F3EE14-17FF-95F3-A300-1A72A1A0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762" y="3481269"/>
            <a:ext cx="3534474" cy="29260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F4CAD4-33DB-89F1-8037-A571241A0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123" y="2936022"/>
            <a:ext cx="4877752" cy="3662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FEB3BE-D3BD-A95B-0D44-313CD85C70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852" r="16183"/>
          <a:stretch/>
        </p:blipFill>
        <p:spPr>
          <a:xfrm>
            <a:off x="8948737" y="3227695"/>
            <a:ext cx="1971675" cy="3522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8716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09E5-1BB5-C11C-5BCE-E52FAF1A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AAC357-1CBE-7B65-A560-7F8B77C0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Knife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F47C2-A937-0910-53AE-8B5EFD8EA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0698" y="3059091"/>
            <a:ext cx="8206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C1FAE-8E37-47C7-9FD8-DC1EF8442C8D}"/>
              </a:ext>
            </a:extLst>
          </p:cNvPr>
          <p:cNvSpPr txBox="1"/>
          <p:nvPr/>
        </p:nvSpPr>
        <p:spPr>
          <a:xfrm>
            <a:off x="520664" y="2386936"/>
            <a:ext cx="1146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Survival:  Knives were essential for hunting, butchering, and processing food, enabling early humans to survive.</a:t>
            </a:r>
            <a:endParaRPr lang="en-IN" sz="2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934E2-10A3-B01B-44F5-66ADD6F4FF93}"/>
              </a:ext>
            </a:extLst>
          </p:cNvPr>
          <p:cNvSpPr txBox="1"/>
          <p:nvPr/>
        </p:nvSpPr>
        <p:spPr>
          <a:xfrm>
            <a:off x="520657" y="3245705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Tool Use:  Knives became essential tools for a wide range of tasks, from woodworking to construction.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E6C87-9D15-A28A-8AB3-4F5107939710}"/>
              </a:ext>
            </a:extLst>
          </p:cNvPr>
          <p:cNvSpPr txBox="1"/>
          <p:nvPr/>
        </p:nvSpPr>
        <p:spPr>
          <a:xfrm>
            <a:off x="520671" y="1916402"/>
            <a:ext cx="1146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/>
              <a:t>Impact on Social Life: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B7D67-CCAE-8BA0-8BD8-99A3FBC161BE}"/>
              </a:ext>
            </a:extLst>
          </p:cNvPr>
          <p:cNvSpPr txBox="1"/>
          <p:nvPr/>
        </p:nvSpPr>
        <p:spPr>
          <a:xfrm>
            <a:off x="520649" y="4134478"/>
            <a:ext cx="11468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Warfare:  Knives have been used as weapons throughout human history.</a:t>
            </a:r>
            <a:endParaRPr lang="en-IN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5B593-B2DC-33C3-E997-C03E89C7BD2E}"/>
              </a:ext>
            </a:extLst>
          </p:cNvPr>
          <p:cNvSpPr txBox="1"/>
          <p:nvPr/>
        </p:nvSpPr>
        <p:spPr>
          <a:xfrm>
            <a:off x="520641" y="4640063"/>
            <a:ext cx="1146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Food Preparation:  Knives are essential tools in modern kitchens, enabling the preparation of a wide variety of foods.</a:t>
            </a:r>
            <a:endParaRPr lang="en-IN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0D2C3-24E8-B19F-12EB-7D8F66676166}"/>
              </a:ext>
            </a:extLst>
          </p:cNvPr>
          <p:cNvSpPr txBox="1"/>
          <p:nvPr/>
        </p:nvSpPr>
        <p:spPr>
          <a:xfrm>
            <a:off x="520633" y="5563393"/>
            <a:ext cx="114680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/>
              <a:t>Medicine:  Surgical knives are essential tools in modern medicine.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1948946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2C93D-05B4-09E2-F2A4-A1D29B32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F944A6-947D-0772-7149-DCF7EEC16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158" y="523240"/>
            <a:ext cx="7919683" cy="1089660"/>
          </a:xfrm>
        </p:spPr>
        <p:txBody>
          <a:bodyPr/>
          <a:lstStyle/>
          <a:p>
            <a:r>
              <a:rPr lang="en-US" dirty="0">
                <a:latin typeface="Bebas neue" panose="020F0502020204030204" pitchFamily="34" charset="0"/>
              </a:rPr>
              <a:t>The LEVER </a:t>
            </a:r>
            <a:endParaRPr lang="en-IN" dirty="0">
              <a:latin typeface="Bebas neue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E2C7E-739C-C019-BD7C-244B61C93B06}"/>
              </a:ext>
            </a:extLst>
          </p:cNvPr>
          <p:cNvSpPr txBox="1"/>
          <p:nvPr/>
        </p:nvSpPr>
        <p:spPr>
          <a:xfrm>
            <a:off x="520700" y="1813507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It's impossible to pinpoint a single inventor or precise date. The lever's principle was likely discovered through observation and practical use over a long period.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FE6DA-0FCC-2492-B80C-02D7A01422B8}"/>
              </a:ext>
            </a:extLst>
          </p:cNvPr>
          <p:cNvSpPr txBox="1"/>
          <p:nvPr/>
        </p:nvSpPr>
        <p:spPr>
          <a:xfrm>
            <a:off x="520700" y="2644253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However, the </a:t>
            </a:r>
            <a:r>
              <a:rPr lang="en-US" sz="2400" u="sng" dirty="0">
                <a:solidFill>
                  <a:schemeClr val="accent1"/>
                </a:solidFill>
              </a:rPr>
              <a:t>Greek mathematician Archimedes (3rd century BCE) </a:t>
            </a:r>
            <a:r>
              <a:rPr lang="en-US" sz="2400" dirty="0"/>
              <a:t>is famously associated with the lever, having articulated its principles.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B9922-9495-AAF4-9B39-1766814EA5C8}"/>
              </a:ext>
            </a:extLst>
          </p:cNvPr>
          <p:cNvSpPr txBox="1"/>
          <p:nvPr/>
        </p:nvSpPr>
        <p:spPr>
          <a:xfrm>
            <a:off x="361949" y="3429000"/>
            <a:ext cx="8286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His famous quote, "</a:t>
            </a:r>
            <a:r>
              <a:rPr lang="en-US" sz="2400" u="sng" dirty="0">
                <a:solidFill>
                  <a:schemeClr val="accent1"/>
                </a:solidFill>
              </a:rPr>
              <a:t>Give me a lever long enough and a fulcrum on which to place it, and I shall move the world</a:t>
            </a:r>
            <a:r>
              <a:rPr lang="en-US" sz="2400" dirty="0"/>
              <a:t>," highlights his understanding of its power.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176F3-36A8-4262-9BCB-ADD6542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9" y="3147755"/>
            <a:ext cx="2571100" cy="34508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13B78B-C17A-FE3B-0395-399C77D2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52" y="4657990"/>
            <a:ext cx="3098418" cy="2070307"/>
          </a:xfrm>
          <a:prstGeom prst="rect">
            <a:avLst/>
          </a:prstGeom>
          <a:ln w="127000" cap="sq">
            <a:solidFill>
              <a:schemeClr val="tx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287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Parcel">
  <a:themeElements>
    <a:clrScheme name="Custom">
      <a:dk1>
        <a:srgbClr val="000000"/>
      </a:dk1>
      <a:lt1>
        <a:srgbClr val="FFFFFF"/>
      </a:lt1>
      <a:dk2>
        <a:srgbClr val="CAB5A9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479</TotalTime>
  <Words>1510</Words>
  <Application>Microsoft Office PowerPoint</Application>
  <PresentationFormat>Widescreen</PresentationFormat>
  <Paragraphs>152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Bahnschrift Light Condensed</vt:lpstr>
      <vt:lpstr>Baskerville Old Face</vt:lpstr>
      <vt:lpstr>Bebas neue</vt:lpstr>
      <vt:lpstr>Calibri</vt:lpstr>
      <vt:lpstr>Gill Sans MT</vt:lpstr>
      <vt:lpstr>Parcel</vt:lpstr>
      <vt:lpstr>The History of Common Inventions</vt:lpstr>
      <vt:lpstr>INDEX</vt:lpstr>
      <vt:lpstr>The Wheel </vt:lpstr>
      <vt:lpstr>The Wheel  </vt:lpstr>
      <vt:lpstr>The Wheel </vt:lpstr>
      <vt:lpstr>The Knife</vt:lpstr>
      <vt:lpstr>The Knife</vt:lpstr>
      <vt:lpstr>The Knife</vt:lpstr>
      <vt:lpstr>The LEVER </vt:lpstr>
      <vt:lpstr>The LEVER </vt:lpstr>
      <vt:lpstr>The LEVER </vt:lpstr>
      <vt:lpstr>The LEVER </vt:lpstr>
      <vt:lpstr>INDEX</vt:lpstr>
      <vt:lpstr>The Telephone</vt:lpstr>
      <vt:lpstr>The Telephone</vt:lpstr>
      <vt:lpstr>The Telephone</vt:lpstr>
      <vt:lpstr>The Camera</vt:lpstr>
      <vt:lpstr>The Camera</vt:lpstr>
      <vt:lpstr>The Camera</vt:lpstr>
      <vt:lpstr>The Camera</vt:lpstr>
      <vt:lpstr>The Computer</vt:lpstr>
      <vt:lpstr>The Computer</vt:lpstr>
      <vt:lpstr>The Computer</vt:lpstr>
      <vt:lpstr>The Computer</vt:lpstr>
      <vt:lpstr>ANY QUESTIONS ?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Maharshi Dave</dc:creator>
  <cp:lastModifiedBy>Nakul Kachhava</cp:lastModifiedBy>
  <cp:revision>4</cp:revision>
  <dcterms:created xsi:type="dcterms:W3CDTF">2025-03-27T08:44:25Z</dcterms:created>
  <dcterms:modified xsi:type="dcterms:W3CDTF">2025-09-21T18:01:40Z</dcterms:modified>
</cp:coreProperties>
</file>